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e6257fee1d0483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8e752c155414ab5"/>
  </p:sldMasterIdLst>
  <p:sldIdLst>
    <p:sldId xmlns:r="http://schemas.openxmlformats.org/officeDocument/2006/relationships" id="256" r:id="Re86bfa52656749fb"/>
    <p:sldId xmlns:r="http://schemas.openxmlformats.org/officeDocument/2006/relationships" id="257" r:id="Rb2a45312f9d448ea"/>
    <p:sldId xmlns:r="http://schemas.openxmlformats.org/officeDocument/2006/relationships" id="258" r:id="Ra5c91b75827f4d3b"/>
    <p:sldId xmlns:r="http://schemas.openxmlformats.org/officeDocument/2006/relationships" id="259" r:id="R3ade60c776d349ba"/>
    <p:sldId xmlns:r="http://schemas.openxmlformats.org/officeDocument/2006/relationships" id="260" r:id="Re5400b769fce4edb"/>
    <p:sldId xmlns:r="http://schemas.openxmlformats.org/officeDocument/2006/relationships" id="261" r:id="R40356b66e0734b01"/>
    <p:sldId xmlns:r="http://schemas.openxmlformats.org/officeDocument/2006/relationships" id="262" r:id="R263bcc9e20b448b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8e752c155414ab5" /><Relationship Type="http://schemas.openxmlformats.org/officeDocument/2006/relationships/slide" Target="/ppt/slides/slide1.xml" Id="Re86bfa52656749fb" /><Relationship Type="http://schemas.openxmlformats.org/officeDocument/2006/relationships/slide" Target="/ppt/slides/slide2.xml" Id="Rb2a45312f9d448ea" /><Relationship Type="http://schemas.openxmlformats.org/officeDocument/2006/relationships/slide" Target="/ppt/slides/slide3.xml" Id="Ra5c91b75827f4d3b" /><Relationship Type="http://schemas.openxmlformats.org/officeDocument/2006/relationships/slide" Target="/ppt/slides/slide4.xml" Id="R3ade60c776d349ba" /><Relationship Type="http://schemas.openxmlformats.org/officeDocument/2006/relationships/slide" Target="/ppt/slides/slide5.xml" Id="Re5400b769fce4edb" /><Relationship Type="http://schemas.openxmlformats.org/officeDocument/2006/relationships/slide" Target="/ppt/slides/slide6.xml" Id="R40356b66e0734b01" /><Relationship Type="http://schemas.openxmlformats.org/officeDocument/2006/relationships/slide" Target="/ppt/slides/slide7.xml" Id="R263bcc9e20b448b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a349618c4e9402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6b475dd5bc49f3" /><Relationship Type="http://schemas.openxmlformats.org/officeDocument/2006/relationships/theme" Target="/ppt/slideMasters/theme/theme1.xml" Id="Rbc630625cb0346f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e6b475dd5bc49f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9612e8d8db4f9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4a4103db304da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a45d68fe82424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0ef91343e0431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3ae8a1a805439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862a5ad2104da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1a6974a8dc422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LEONBERG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LEONBERG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LEONBERG AS ble etablert [år] og holder til i Hokksund.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LEONBERG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LEONBERG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LEONBERG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9 206 022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8 921 074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9 094 400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10 692 300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10 698 631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LEONBERG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RUBEN REIERSRUD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LEONBERG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Roaskogen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3302 Hokksund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916 320 329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LEONBERG AS</a:t>
            </a:r>
          </a:p>
        </p:txBody>
      </p:sp>
    </p:spTree>
  </p:cSld>
  <p:clrMapOvr>
    <a:masterClrMapping xmlns:a="http://schemas.openxmlformats.org/drawingml/2006/main"/>
  </p:clrMapOvr>
</p:sld>
</file>