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49a3a8d54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3b61e7b21439b"/>
  </p:sldMasterIdLst>
  <p:sldIdLst>
    <p:sldId xmlns:r="http://schemas.openxmlformats.org/officeDocument/2006/relationships" id="256" r:id="R97c83b37faeb4663"/>
    <p:sldId xmlns:r="http://schemas.openxmlformats.org/officeDocument/2006/relationships" id="257" r:id="R3f69775b61a54361"/>
    <p:sldId xmlns:r="http://schemas.openxmlformats.org/officeDocument/2006/relationships" id="258" r:id="R34528668b19545e7"/>
    <p:sldId xmlns:r="http://schemas.openxmlformats.org/officeDocument/2006/relationships" id="259" r:id="R8cc7c2db1c504e7f"/>
    <p:sldId xmlns:r="http://schemas.openxmlformats.org/officeDocument/2006/relationships" id="260" r:id="R10d802d68a924dea"/>
    <p:sldId xmlns:r="http://schemas.openxmlformats.org/officeDocument/2006/relationships" id="261" r:id="R684401ed71534611"/>
    <p:sldId xmlns:r="http://schemas.openxmlformats.org/officeDocument/2006/relationships" id="262" r:id="R7dd8dbcfecb8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3b61e7b21439b" /><Relationship Type="http://schemas.openxmlformats.org/officeDocument/2006/relationships/slide" Target="/ppt/slides/slide1.xml" Id="R97c83b37faeb4663" /><Relationship Type="http://schemas.openxmlformats.org/officeDocument/2006/relationships/slide" Target="/ppt/slides/slide2.xml" Id="R3f69775b61a54361" /><Relationship Type="http://schemas.openxmlformats.org/officeDocument/2006/relationships/slide" Target="/ppt/slides/slide3.xml" Id="R34528668b19545e7" /><Relationship Type="http://schemas.openxmlformats.org/officeDocument/2006/relationships/slide" Target="/ppt/slides/slide4.xml" Id="R8cc7c2db1c504e7f" /><Relationship Type="http://schemas.openxmlformats.org/officeDocument/2006/relationships/slide" Target="/ppt/slides/slide5.xml" Id="R10d802d68a924dea" /><Relationship Type="http://schemas.openxmlformats.org/officeDocument/2006/relationships/slide" Target="/ppt/slides/slide6.xml" Id="R684401ed71534611" /><Relationship Type="http://schemas.openxmlformats.org/officeDocument/2006/relationships/slide" Target="/ppt/slides/slide7.xml" Id="R7dd8dbcfecb8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f0b0896ae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932eaf0c4bee" /><Relationship Type="http://schemas.openxmlformats.org/officeDocument/2006/relationships/theme" Target="/ppt/slideMasters/theme/theme1.xml" Id="Rea1aa9bf7969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2932eaf0c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f107fa951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202556b22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2150fb4c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104d8481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087a53be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59bf5b05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fa14b08d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