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5dc390fdbd43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f483858d224ed9"/>
  </p:sldMasterIdLst>
  <p:sldIdLst>
    <p:sldId xmlns:r="http://schemas.openxmlformats.org/officeDocument/2006/relationships" id="256" r:id="Rac05777d71a140e2"/>
    <p:sldId xmlns:r="http://schemas.openxmlformats.org/officeDocument/2006/relationships" id="257" r:id="Rf653a44c015145a4"/>
    <p:sldId xmlns:r="http://schemas.openxmlformats.org/officeDocument/2006/relationships" id="258" r:id="R0d96c14ca16940f8"/>
    <p:sldId xmlns:r="http://schemas.openxmlformats.org/officeDocument/2006/relationships" id="259" r:id="R6f584007ae60431f"/>
    <p:sldId xmlns:r="http://schemas.openxmlformats.org/officeDocument/2006/relationships" id="260" r:id="Rcceebcda89284864"/>
    <p:sldId xmlns:r="http://schemas.openxmlformats.org/officeDocument/2006/relationships" id="261" r:id="Re8e28a8747f746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f483858d224ed9" /><Relationship Type="http://schemas.openxmlformats.org/officeDocument/2006/relationships/slide" Target="/ppt/slides/slide1.xml" Id="Rac05777d71a140e2" /><Relationship Type="http://schemas.openxmlformats.org/officeDocument/2006/relationships/slide" Target="/ppt/slides/slide2.xml" Id="Rf653a44c015145a4" /><Relationship Type="http://schemas.openxmlformats.org/officeDocument/2006/relationships/slide" Target="/ppt/slides/slide3.xml" Id="R0d96c14ca16940f8" /><Relationship Type="http://schemas.openxmlformats.org/officeDocument/2006/relationships/slide" Target="/ppt/slides/slide4.xml" Id="R6f584007ae60431f" /><Relationship Type="http://schemas.openxmlformats.org/officeDocument/2006/relationships/slide" Target="/ppt/slides/slide5.xml" Id="Rcceebcda89284864" /><Relationship Type="http://schemas.openxmlformats.org/officeDocument/2006/relationships/slide" Target="/ppt/slides/slide6.xml" Id="Re8e28a8747f746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e761deecc242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e0338af484b8e" /><Relationship Type="http://schemas.openxmlformats.org/officeDocument/2006/relationships/theme" Target="/ppt/slideMasters/theme/theme1.xml" Id="R97dfac2671ac4a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7e0338af484b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53c68669f40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fe53737c546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06e307f3842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e9309c63649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e4db7b7f542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cfb79715946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HEDMARK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HEDMARK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HEDMARK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HEDMARK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HEDMARK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HEDMARK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−215 330 643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742 871 211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7 914 703 307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8 315 294 866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HEDMARK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Vangsvegen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916 268 688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HEDMARK</a:t>
            </a:r>
          </a:p>
        </p:txBody>
      </p:sp>
    </p:spTree>
  </p:cSld>
  <p:clrMapOvr>
    <a:masterClrMapping xmlns:a="http://schemas.openxmlformats.org/drawingml/2006/main"/>
  </p:clrMapOvr>
</p:sld>
</file>