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960a486017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2c229c30d34ae2"/>
  </p:sldMasterIdLst>
  <p:sldIdLst>
    <p:sldId xmlns:r="http://schemas.openxmlformats.org/officeDocument/2006/relationships" id="256" r:id="R57ed3a3d782f44ca"/>
    <p:sldId xmlns:r="http://schemas.openxmlformats.org/officeDocument/2006/relationships" id="257" r:id="R38ba7a4c73e348fb"/>
    <p:sldId xmlns:r="http://schemas.openxmlformats.org/officeDocument/2006/relationships" id="258" r:id="R9dd056bff5904ca2"/>
    <p:sldId xmlns:r="http://schemas.openxmlformats.org/officeDocument/2006/relationships" id="259" r:id="R3a8a1ed821b642b6"/>
    <p:sldId xmlns:r="http://schemas.openxmlformats.org/officeDocument/2006/relationships" id="260" r:id="R11d17f1db4274cb2"/>
    <p:sldId xmlns:r="http://schemas.openxmlformats.org/officeDocument/2006/relationships" id="261" r:id="Radc724cfecb4433b"/>
    <p:sldId xmlns:r="http://schemas.openxmlformats.org/officeDocument/2006/relationships" id="262" r:id="R3432f08503c54f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c229c30d34ae2" /><Relationship Type="http://schemas.openxmlformats.org/officeDocument/2006/relationships/slide" Target="/ppt/slides/slide1.xml" Id="R57ed3a3d782f44ca" /><Relationship Type="http://schemas.openxmlformats.org/officeDocument/2006/relationships/slide" Target="/ppt/slides/slide2.xml" Id="R38ba7a4c73e348fb" /><Relationship Type="http://schemas.openxmlformats.org/officeDocument/2006/relationships/slide" Target="/ppt/slides/slide3.xml" Id="R9dd056bff5904ca2" /><Relationship Type="http://schemas.openxmlformats.org/officeDocument/2006/relationships/slide" Target="/ppt/slides/slide4.xml" Id="R3a8a1ed821b642b6" /><Relationship Type="http://schemas.openxmlformats.org/officeDocument/2006/relationships/slide" Target="/ppt/slides/slide5.xml" Id="R11d17f1db4274cb2" /><Relationship Type="http://schemas.openxmlformats.org/officeDocument/2006/relationships/slide" Target="/ppt/slides/slide6.xml" Id="Radc724cfecb4433b" /><Relationship Type="http://schemas.openxmlformats.org/officeDocument/2006/relationships/slide" Target="/ppt/slides/slide7.xml" Id="R3432f08503c54f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ca8a01bb94a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29cdd5f74d89" /><Relationship Type="http://schemas.openxmlformats.org/officeDocument/2006/relationships/theme" Target="/ppt/slideMasters/theme/theme1.xml" Id="R245afc970c03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8429cdd5f7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e4d0c9ef946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56bfed2bb41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b6f80609643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0dac256bf4c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748c43db0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90b40daad43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171e2a750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