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dc06b6444749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d2060f4ccb46a5"/>
  </p:sldMasterIdLst>
  <p:sldIdLst>
    <p:sldId xmlns:r="http://schemas.openxmlformats.org/officeDocument/2006/relationships" id="256" r:id="R8f67bdd7d8674975"/>
    <p:sldId xmlns:r="http://schemas.openxmlformats.org/officeDocument/2006/relationships" id="257" r:id="Rf0cf5a3e151347f2"/>
    <p:sldId xmlns:r="http://schemas.openxmlformats.org/officeDocument/2006/relationships" id="258" r:id="Rfe73b2fc2d6e4146"/>
    <p:sldId xmlns:r="http://schemas.openxmlformats.org/officeDocument/2006/relationships" id="259" r:id="Rc8ba183e2b814fab"/>
    <p:sldId xmlns:r="http://schemas.openxmlformats.org/officeDocument/2006/relationships" id="260" r:id="R991bcf4e4554401f"/>
    <p:sldId xmlns:r="http://schemas.openxmlformats.org/officeDocument/2006/relationships" id="261" r:id="R3d76f4475fec43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d2060f4ccb46a5" /><Relationship Type="http://schemas.openxmlformats.org/officeDocument/2006/relationships/slide" Target="/ppt/slides/slide1.xml" Id="R8f67bdd7d8674975" /><Relationship Type="http://schemas.openxmlformats.org/officeDocument/2006/relationships/slide" Target="/ppt/slides/slide2.xml" Id="Rf0cf5a3e151347f2" /><Relationship Type="http://schemas.openxmlformats.org/officeDocument/2006/relationships/slide" Target="/ppt/slides/slide3.xml" Id="Rfe73b2fc2d6e4146" /><Relationship Type="http://schemas.openxmlformats.org/officeDocument/2006/relationships/slide" Target="/ppt/slides/slide4.xml" Id="Rc8ba183e2b814fab" /><Relationship Type="http://schemas.openxmlformats.org/officeDocument/2006/relationships/slide" Target="/ppt/slides/slide5.xml" Id="R991bcf4e4554401f" /><Relationship Type="http://schemas.openxmlformats.org/officeDocument/2006/relationships/slide" Target="/ppt/slides/slide6.xml" Id="R3d76f4475fec43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575eb49f342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939d3eec04da0" /><Relationship Type="http://schemas.openxmlformats.org/officeDocument/2006/relationships/theme" Target="/ppt/slideMasters/theme/theme1.xml" Id="R78a7225f10484d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9939d3eec04d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6da27da884b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7bd0d7cd946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b4b22352542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b8a341057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1d97dd4844c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11e478f234d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