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c880e8a7be4a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cd32b9a3a646f8"/>
  </p:sldMasterIdLst>
  <p:sldIdLst>
    <p:sldId xmlns:r="http://schemas.openxmlformats.org/officeDocument/2006/relationships" id="256" r:id="R1ce17b3bebfd4f10"/>
    <p:sldId xmlns:r="http://schemas.openxmlformats.org/officeDocument/2006/relationships" id="257" r:id="Re3cca9e6e3bd400f"/>
    <p:sldId xmlns:r="http://schemas.openxmlformats.org/officeDocument/2006/relationships" id="258" r:id="R5ffb27ba4df047ac"/>
    <p:sldId xmlns:r="http://schemas.openxmlformats.org/officeDocument/2006/relationships" id="259" r:id="R1ca27daa3c864ba7"/>
    <p:sldId xmlns:r="http://schemas.openxmlformats.org/officeDocument/2006/relationships" id="260" r:id="R9766b2b752a64f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d32b9a3a646f8" /><Relationship Type="http://schemas.openxmlformats.org/officeDocument/2006/relationships/slide" Target="/ppt/slides/slide1.xml" Id="R1ce17b3bebfd4f10" /><Relationship Type="http://schemas.openxmlformats.org/officeDocument/2006/relationships/slide" Target="/ppt/slides/slide2.xml" Id="Re3cca9e6e3bd400f" /><Relationship Type="http://schemas.openxmlformats.org/officeDocument/2006/relationships/slide" Target="/ppt/slides/slide3.xml" Id="R5ffb27ba4df047ac" /><Relationship Type="http://schemas.openxmlformats.org/officeDocument/2006/relationships/slide" Target="/ppt/slides/slide4.xml" Id="R1ca27daa3c864ba7" /><Relationship Type="http://schemas.openxmlformats.org/officeDocument/2006/relationships/slide" Target="/ppt/slides/slide5.xml" Id="R9766b2b752a64f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e9645764b47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0f02e7aac4b4c" /><Relationship Type="http://schemas.openxmlformats.org/officeDocument/2006/relationships/theme" Target="/ppt/slideMasters/theme/theme1.xml" Id="R854654cfb7394e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30f02e7aac4b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9ca0da19b47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1b6a4f09c43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fe40128c646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3959f3c9641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77cce823540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JONAS ENGESETER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ENGESETER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ENGESETER ble etablert [år] og holder til i Kaupanger.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ENGESETER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ENGESETER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ENGESETER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Eidsgrendi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6854 Kaupanger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jonas.engeseter@gmail.com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916 257 635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ENGESETER</a:t>
            </a:r>
          </a:p>
        </p:txBody>
      </p:sp>
    </p:spTree>
  </p:cSld>
  <p:clrMapOvr>
    <a:masterClrMapping xmlns:a="http://schemas.openxmlformats.org/drawingml/2006/main"/>
  </p:clrMapOvr>
</p:sld>
</file>