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234e6dfa4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3bf644dd34976"/>
  </p:sldMasterIdLst>
  <p:sldIdLst>
    <p:sldId xmlns:r="http://schemas.openxmlformats.org/officeDocument/2006/relationships" id="256" r:id="R8a76b54bf5e6460e"/>
    <p:sldId xmlns:r="http://schemas.openxmlformats.org/officeDocument/2006/relationships" id="257" r:id="R52513bd48db74949"/>
    <p:sldId xmlns:r="http://schemas.openxmlformats.org/officeDocument/2006/relationships" id="258" r:id="R9ce749f4c4b54bd3"/>
    <p:sldId xmlns:r="http://schemas.openxmlformats.org/officeDocument/2006/relationships" id="259" r:id="R0f6c9289b29341d4"/>
    <p:sldId xmlns:r="http://schemas.openxmlformats.org/officeDocument/2006/relationships" id="260" r:id="Rfbe0bdab1bf84c26"/>
    <p:sldId xmlns:r="http://schemas.openxmlformats.org/officeDocument/2006/relationships" id="261" r:id="Rbca6c30baf774b3f"/>
    <p:sldId xmlns:r="http://schemas.openxmlformats.org/officeDocument/2006/relationships" id="262" r:id="R799961eeff38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3bf644dd34976" /><Relationship Type="http://schemas.openxmlformats.org/officeDocument/2006/relationships/slide" Target="/ppt/slides/slide1.xml" Id="R8a76b54bf5e6460e" /><Relationship Type="http://schemas.openxmlformats.org/officeDocument/2006/relationships/slide" Target="/ppt/slides/slide2.xml" Id="R52513bd48db74949" /><Relationship Type="http://schemas.openxmlformats.org/officeDocument/2006/relationships/slide" Target="/ppt/slides/slide3.xml" Id="R9ce749f4c4b54bd3" /><Relationship Type="http://schemas.openxmlformats.org/officeDocument/2006/relationships/slide" Target="/ppt/slides/slide4.xml" Id="R0f6c9289b29341d4" /><Relationship Type="http://schemas.openxmlformats.org/officeDocument/2006/relationships/slide" Target="/ppt/slides/slide5.xml" Id="Rfbe0bdab1bf84c26" /><Relationship Type="http://schemas.openxmlformats.org/officeDocument/2006/relationships/slide" Target="/ppt/slides/slide6.xml" Id="Rbca6c30baf774b3f" /><Relationship Type="http://schemas.openxmlformats.org/officeDocument/2006/relationships/slide" Target="/ppt/slides/slide7.xml" Id="R799961eeff38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c7565ee97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af92b1934f78" /><Relationship Type="http://schemas.openxmlformats.org/officeDocument/2006/relationships/theme" Target="/ppt/slideMasters/theme/theme1.xml" Id="R0462ba647030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9af92b193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8e43e22f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219d671d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b75c3491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1334c8b3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571e9da9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0c36e619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45853604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