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51b6be9ca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5c6b3106c43ec"/>
  </p:sldMasterIdLst>
  <p:sldIdLst>
    <p:sldId xmlns:r="http://schemas.openxmlformats.org/officeDocument/2006/relationships" id="256" r:id="R254598fef90446c4"/>
    <p:sldId xmlns:r="http://schemas.openxmlformats.org/officeDocument/2006/relationships" id="257" r:id="R2ee86721828f4054"/>
    <p:sldId xmlns:r="http://schemas.openxmlformats.org/officeDocument/2006/relationships" id="258" r:id="R2a4b86ee437641f9"/>
    <p:sldId xmlns:r="http://schemas.openxmlformats.org/officeDocument/2006/relationships" id="259" r:id="R16d12dcafd02424b"/>
    <p:sldId xmlns:r="http://schemas.openxmlformats.org/officeDocument/2006/relationships" id="260" r:id="Rbd5c3256c81c451f"/>
    <p:sldId xmlns:r="http://schemas.openxmlformats.org/officeDocument/2006/relationships" id="261" r:id="R7c68676d9fe1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5c6b3106c43ec" /><Relationship Type="http://schemas.openxmlformats.org/officeDocument/2006/relationships/slide" Target="/ppt/slides/slide1.xml" Id="R254598fef90446c4" /><Relationship Type="http://schemas.openxmlformats.org/officeDocument/2006/relationships/slide" Target="/ppt/slides/slide2.xml" Id="R2ee86721828f4054" /><Relationship Type="http://schemas.openxmlformats.org/officeDocument/2006/relationships/slide" Target="/ppt/slides/slide3.xml" Id="R2a4b86ee437641f9" /><Relationship Type="http://schemas.openxmlformats.org/officeDocument/2006/relationships/slide" Target="/ppt/slides/slide4.xml" Id="R16d12dcafd02424b" /><Relationship Type="http://schemas.openxmlformats.org/officeDocument/2006/relationships/slide" Target="/ppt/slides/slide5.xml" Id="Rbd5c3256c81c451f" /><Relationship Type="http://schemas.openxmlformats.org/officeDocument/2006/relationships/slide" Target="/ppt/slides/slide6.xml" Id="R7c68676d9fe1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50d0a331a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389627b14eb5" /><Relationship Type="http://schemas.openxmlformats.org/officeDocument/2006/relationships/theme" Target="/ppt/slideMasters/theme/theme1.xml" Id="Rff93f31918e3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b389627b1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84afe9af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aee721f6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63e91afdc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98bfd193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1de92c8df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d0328c04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