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732587fea4a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5d6e77c3d34cd1"/>
  </p:sldMasterIdLst>
  <p:sldIdLst>
    <p:sldId xmlns:r="http://schemas.openxmlformats.org/officeDocument/2006/relationships" id="256" r:id="R2c9a25da74824edb"/>
    <p:sldId xmlns:r="http://schemas.openxmlformats.org/officeDocument/2006/relationships" id="257" r:id="Rc16efd0f5c814526"/>
    <p:sldId xmlns:r="http://schemas.openxmlformats.org/officeDocument/2006/relationships" id="258" r:id="Rbe2bdd361e5c4a92"/>
    <p:sldId xmlns:r="http://schemas.openxmlformats.org/officeDocument/2006/relationships" id="259" r:id="R6c1b6e32b0c84cf9"/>
    <p:sldId xmlns:r="http://schemas.openxmlformats.org/officeDocument/2006/relationships" id="260" r:id="Rfaa34954c4594de9"/>
    <p:sldId xmlns:r="http://schemas.openxmlformats.org/officeDocument/2006/relationships" id="261" r:id="R735e511ac67247be"/>
    <p:sldId xmlns:r="http://schemas.openxmlformats.org/officeDocument/2006/relationships" id="262" r:id="Raf4f76500a044c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d6e77c3d34cd1" /><Relationship Type="http://schemas.openxmlformats.org/officeDocument/2006/relationships/slide" Target="/ppt/slides/slide1.xml" Id="R2c9a25da74824edb" /><Relationship Type="http://schemas.openxmlformats.org/officeDocument/2006/relationships/slide" Target="/ppt/slides/slide2.xml" Id="Rc16efd0f5c814526" /><Relationship Type="http://schemas.openxmlformats.org/officeDocument/2006/relationships/slide" Target="/ppt/slides/slide3.xml" Id="Rbe2bdd361e5c4a92" /><Relationship Type="http://schemas.openxmlformats.org/officeDocument/2006/relationships/slide" Target="/ppt/slides/slide4.xml" Id="R6c1b6e32b0c84cf9" /><Relationship Type="http://schemas.openxmlformats.org/officeDocument/2006/relationships/slide" Target="/ppt/slides/slide5.xml" Id="Rfaa34954c4594de9" /><Relationship Type="http://schemas.openxmlformats.org/officeDocument/2006/relationships/slide" Target="/ppt/slides/slide6.xml" Id="R735e511ac67247be" /><Relationship Type="http://schemas.openxmlformats.org/officeDocument/2006/relationships/slide" Target="/ppt/slides/slide7.xml" Id="Raf4f76500a044c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4cd1365d945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4a7b428d04d16" /><Relationship Type="http://schemas.openxmlformats.org/officeDocument/2006/relationships/theme" Target="/ppt/slideMasters/theme/theme1.xml" Id="R3fb1c0f5801b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4a7b428d04d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ff2846e8c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fdd9b5efd48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c8405908f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1209ccdd2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f2717e324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ab09170d54d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87fc3a0b0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 ZERO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 ZERO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5 840 010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EINAR BJERRING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Vestbrynet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916 228 996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