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cba1785814f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4fa23127e402e"/>
  </p:sldMasterIdLst>
  <p:sldIdLst>
    <p:sldId xmlns:r="http://schemas.openxmlformats.org/officeDocument/2006/relationships" id="256" r:id="Rabbc657c48b94e37"/>
    <p:sldId xmlns:r="http://schemas.openxmlformats.org/officeDocument/2006/relationships" id="257" r:id="Rdfd354643d9c45c7"/>
    <p:sldId xmlns:r="http://schemas.openxmlformats.org/officeDocument/2006/relationships" id="258" r:id="R6e35192c9ebe4a67"/>
    <p:sldId xmlns:r="http://schemas.openxmlformats.org/officeDocument/2006/relationships" id="259" r:id="R440b3d27a7764557"/>
    <p:sldId xmlns:r="http://schemas.openxmlformats.org/officeDocument/2006/relationships" id="260" r:id="Ra1f888f804174490"/>
    <p:sldId xmlns:r="http://schemas.openxmlformats.org/officeDocument/2006/relationships" id="261" r:id="Rdbff26cc31e04dfc"/>
    <p:sldId xmlns:r="http://schemas.openxmlformats.org/officeDocument/2006/relationships" id="262" r:id="R004503a7c441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4fa23127e402e" /><Relationship Type="http://schemas.openxmlformats.org/officeDocument/2006/relationships/slide" Target="/ppt/slides/slide1.xml" Id="Rabbc657c48b94e37" /><Relationship Type="http://schemas.openxmlformats.org/officeDocument/2006/relationships/slide" Target="/ppt/slides/slide2.xml" Id="Rdfd354643d9c45c7" /><Relationship Type="http://schemas.openxmlformats.org/officeDocument/2006/relationships/slide" Target="/ppt/slides/slide3.xml" Id="R6e35192c9ebe4a67" /><Relationship Type="http://schemas.openxmlformats.org/officeDocument/2006/relationships/slide" Target="/ppt/slides/slide4.xml" Id="R440b3d27a7764557" /><Relationship Type="http://schemas.openxmlformats.org/officeDocument/2006/relationships/slide" Target="/ppt/slides/slide5.xml" Id="Ra1f888f804174490" /><Relationship Type="http://schemas.openxmlformats.org/officeDocument/2006/relationships/slide" Target="/ppt/slides/slide6.xml" Id="Rdbff26cc31e04dfc" /><Relationship Type="http://schemas.openxmlformats.org/officeDocument/2006/relationships/slide" Target="/ppt/slides/slide7.xml" Id="R004503a7c441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acef29e48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a4c5a12174ef5" /><Relationship Type="http://schemas.openxmlformats.org/officeDocument/2006/relationships/theme" Target="/ppt/slideMasters/theme/theme1.xml" Id="R306bf9508b0b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a4c5a1217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5a1aca47e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d284c679b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33b42ab7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d44d7a9cd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3e19f42f048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c96564d2c46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abf47811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