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84d63480e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52979514b4374"/>
  </p:sldMasterIdLst>
  <p:sldIdLst>
    <p:sldId xmlns:r="http://schemas.openxmlformats.org/officeDocument/2006/relationships" id="256" r:id="R835f2c1823204c3d"/>
    <p:sldId xmlns:r="http://schemas.openxmlformats.org/officeDocument/2006/relationships" id="257" r:id="R1460d06d5a50474f"/>
    <p:sldId xmlns:r="http://schemas.openxmlformats.org/officeDocument/2006/relationships" id="258" r:id="Rce2a45eefdd449ff"/>
    <p:sldId xmlns:r="http://schemas.openxmlformats.org/officeDocument/2006/relationships" id="259" r:id="Ra97e70366c8549bb"/>
    <p:sldId xmlns:r="http://schemas.openxmlformats.org/officeDocument/2006/relationships" id="260" r:id="R59cd76701c434c11"/>
    <p:sldId xmlns:r="http://schemas.openxmlformats.org/officeDocument/2006/relationships" id="261" r:id="R2e19bf584eb54919"/>
    <p:sldId xmlns:r="http://schemas.openxmlformats.org/officeDocument/2006/relationships" id="262" r:id="R4bc59244944f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52979514b4374" /><Relationship Type="http://schemas.openxmlformats.org/officeDocument/2006/relationships/slide" Target="/ppt/slides/slide1.xml" Id="R835f2c1823204c3d" /><Relationship Type="http://schemas.openxmlformats.org/officeDocument/2006/relationships/slide" Target="/ppt/slides/slide2.xml" Id="R1460d06d5a50474f" /><Relationship Type="http://schemas.openxmlformats.org/officeDocument/2006/relationships/slide" Target="/ppt/slides/slide3.xml" Id="Rce2a45eefdd449ff" /><Relationship Type="http://schemas.openxmlformats.org/officeDocument/2006/relationships/slide" Target="/ppt/slides/slide4.xml" Id="Ra97e70366c8549bb" /><Relationship Type="http://schemas.openxmlformats.org/officeDocument/2006/relationships/slide" Target="/ppt/slides/slide5.xml" Id="R59cd76701c434c11" /><Relationship Type="http://schemas.openxmlformats.org/officeDocument/2006/relationships/slide" Target="/ppt/slides/slide6.xml" Id="R2e19bf584eb54919" /><Relationship Type="http://schemas.openxmlformats.org/officeDocument/2006/relationships/slide" Target="/ppt/slides/slide7.xml" Id="R4bc59244944f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71424bc53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787cff6ed4302" /><Relationship Type="http://schemas.openxmlformats.org/officeDocument/2006/relationships/theme" Target="/ppt/slideMasters/theme/theme1.xml" Id="R890a3b405e31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787cff6ed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43073e821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a388cd3b7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7ab7c8a7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13a53337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0d5640a0e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0c30cc204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d713c423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EIENDOM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26 033 497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