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b5b3b11576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1249ac3fca40b1"/>
  </p:sldMasterIdLst>
  <p:sldIdLst>
    <p:sldId xmlns:r="http://schemas.openxmlformats.org/officeDocument/2006/relationships" id="256" r:id="R8c923e4fd4214a8e"/>
    <p:sldId xmlns:r="http://schemas.openxmlformats.org/officeDocument/2006/relationships" id="257" r:id="R6cd2801631434116"/>
    <p:sldId xmlns:r="http://schemas.openxmlformats.org/officeDocument/2006/relationships" id="258" r:id="R6396c16c3eeb4167"/>
    <p:sldId xmlns:r="http://schemas.openxmlformats.org/officeDocument/2006/relationships" id="259" r:id="R8b1339e4e3c24209"/>
    <p:sldId xmlns:r="http://schemas.openxmlformats.org/officeDocument/2006/relationships" id="260" r:id="Rd9d3c70f4bde4763"/>
    <p:sldId xmlns:r="http://schemas.openxmlformats.org/officeDocument/2006/relationships" id="261" r:id="R2819bff115d24f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249ac3fca40b1" /><Relationship Type="http://schemas.openxmlformats.org/officeDocument/2006/relationships/slide" Target="/ppt/slides/slide1.xml" Id="R8c923e4fd4214a8e" /><Relationship Type="http://schemas.openxmlformats.org/officeDocument/2006/relationships/slide" Target="/ppt/slides/slide2.xml" Id="R6cd2801631434116" /><Relationship Type="http://schemas.openxmlformats.org/officeDocument/2006/relationships/slide" Target="/ppt/slides/slide3.xml" Id="R6396c16c3eeb4167" /><Relationship Type="http://schemas.openxmlformats.org/officeDocument/2006/relationships/slide" Target="/ppt/slides/slide4.xml" Id="R8b1339e4e3c24209" /><Relationship Type="http://schemas.openxmlformats.org/officeDocument/2006/relationships/slide" Target="/ppt/slides/slide5.xml" Id="Rd9d3c70f4bde4763" /><Relationship Type="http://schemas.openxmlformats.org/officeDocument/2006/relationships/slide" Target="/ppt/slides/slide6.xml" Id="R2819bff115d24f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0f793b6c946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d8da8dc1c4f01" /><Relationship Type="http://schemas.openxmlformats.org/officeDocument/2006/relationships/theme" Target="/ppt/slideMasters/theme/theme1.xml" Id="R1cb5d198299741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ad8da8dc1c4f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635411a2b43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c1a2231a14c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273d30c32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0ab3c0cb249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b682e15f448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c3efd15af46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916 155 190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