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bcf127fab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0f8d37e33452a"/>
  </p:sldMasterIdLst>
  <p:sldIdLst>
    <p:sldId xmlns:r="http://schemas.openxmlformats.org/officeDocument/2006/relationships" id="256" r:id="Raa23f8a9e30b4ff9"/>
    <p:sldId xmlns:r="http://schemas.openxmlformats.org/officeDocument/2006/relationships" id="257" r:id="R8d1ff9cd4bd74d52"/>
    <p:sldId xmlns:r="http://schemas.openxmlformats.org/officeDocument/2006/relationships" id="258" r:id="R9ea9e6909a654e4b"/>
    <p:sldId xmlns:r="http://schemas.openxmlformats.org/officeDocument/2006/relationships" id="259" r:id="R9ae107be99d44c7e"/>
    <p:sldId xmlns:r="http://schemas.openxmlformats.org/officeDocument/2006/relationships" id="260" r:id="R0d73efdab72b4422"/>
    <p:sldId xmlns:r="http://schemas.openxmlformats.org/officeDocument/2006/relationships" id="261" r:id="Rea2b4dc0a3b54949"/>
    <p:sldId xmlns:r="http://schemas.openxmlformats.org/officeDocument/2006/relationships" id="262" r:id="R16bbc9bb3e95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0f8d37e33452a" /><Relationship Type="http://schemas.openxmlformats.org/officeDocument/2006/relationships/slide" Target="/ppt/slides/slide1.xml" Id="Raa23f8a9e30b4ff9" /><Relationship Type="http://schemas.openxmlformats.org/officeDocument/2006/relationships/slide" Target="/ppt/slides/slide2.xml" Id="R8d1ff9cd4bd74d52" /><Relationship Type="http://schemas.openxmlformats.org/officeDocument/2006/relationships/slide" Target="/ppt/slides/slide3.xml" Id="R9ea9e6909a654e4b" /><Relationship Type="http://schemas.openxmlformats.org/officeDocument/2006/relationships/slide" Target="/ppt/slides/slide4.xml" Id="R9ae107be99d44c7e" /><Relationship Type="http://schemas.openxmlformats.org/officeDocument/2006/relationships/slide" Target="/ppt/slides/slide5.xml" Id="R0d73efdab72b4422" /><Relationship Type="http://schemas.openxmlformats.org/officeDocument/2006/relationships/slide" Target="/ppt/slides/slide6.xml" Id="Rea2b4dc0a3b54949" /><Relationship Type="http://schemas.openxmlformats.org/officeDocument/2006/relationships/slide" Target="/ppt/slides/slide7.xml" Id="R16bbc9bb3e95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143af6abc41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194f14174598" /><Relationship Type="http://schemas.openxmlformats.org/officeDocument/2006/relationships/theme" Target="/ppt/slideMasters/theme/theme1.xml" Id="R27ad46f5c3b2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5194f1417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af7fef68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e3cd257a0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f60d30a849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163602a86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fc097f06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963dd399b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3768f5310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17 702 961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4 358 315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9 891 827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Ekholtveien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nkk@kroghrevisjon.no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REVISJON AS</a:t>
            </a:r>
          </a:p>
        </p:txBody>
      </p:sp>
    </p:spTree>
  </p:cSld>
  <p:clrMapOvr>
    <a:masterClrMapping xmlns:a="http://schemas.openxmlformats.org/drawingml/2006/main"/>
  </p:clrMapOvr>
</p:sld>
</file>