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a775937de042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1a55fcfb5b460f"/>
  </p:sldMasterIdLst>
  <p:sldIdLst>
    <p:sldId xmlns:r="http://schemas.openxmlformats.org/officeDocument/2006/relationships" id="256" r:id="R146e5a4a209a4422"/>
    <p:sldId xmlns:r="http://schemas.openxmlformats.org/officeDocument/2006/relationships" id="257" r:id="R8e98517eab7743a9"/>
    <p:sldId xmlns:r="http://schemas.openxmlformats.org/officeDocument/2006/relationships" id="258" r:id="R00a940119366460c"/>
    <p:sldId xmlns:r="http://schemas.openxmlformats.org/officeDocument/2006/relationships" id="259" r:id="Rd82af18afe3d4a7d"/>
    <p:sldId xmlns:r="http://schemas.openxmlformats.org/officeDocument/2006/relationships" id="260" r:id="R5ad6332f6e044b49"/>
    <p:sldId xmlns:r="http://schemas.openxmlformats.org/officeDocument/2006/relationships" id="261" r:id="R69ef2ff84fee4e8e"/>
    <p:sldId xmlns:r="http://schemas.openxmlformats.org/officeDocument/2006/relationships" id="262" r:id="Raea29bf1b4bd46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1a55fcfb5b460f" /><Relationship Type="http://schemas.openxmlformats.org/officeDocument/2006/relationships/slide" Target="/ppt/slides/slide1.xml" Id="R146e5a4a209a4422" /><Relationship Type="http://schemas.openxmlformats.org/officeDocument/2006/relationships/slide" Target="/ppt/slides/slide2.xml" Id="R8e98517eab7743a9" /><Relationship Type="http://schemas.openxmlformats.org/officeDocument/2006/relationships/slide" Target="/ppt/slides/slide3.xml" Id="R00a940119366460c" /><Relationship Type="http://schemas.openxmlformats.org/officeDocument/2006/relationships/slide" Target="/ppt/slides/slide4.xml" Id="Rd82af18afe3d4a7d" /><Relationship Type="http://schemas.openxmlformats.org/officeDocument/2006/relationships/slide" Target="/ppt/slides/slide5.xml" Id="R5ad6332f6e044b49" /><Relationship Type="http://schemas.openxmlformats.org/officeDocument/2006/relationships/slide" Target="/ppt/slides/slide6.xml" Id="R69ef2ff84fee4e8e" /><Relationship Type="http://schemas.openxmlformats.org/officeDocument/2006/relationships/slide" Target="/ppt/slides/slide7.xml" Id="Raea29bf1b4bd46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8384c2ec4b44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d02f24e0545a2" /><Relationship Type="http://schemas.openxmlformats.org/officeDocument/2006/relationships/theme" Target="/ppt/slideMasters/theme/theme1.xml" Id="R124dd0e4f48b48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dd02f24e0545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a60f9e73a42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00ea3e3ee43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b1e7984764a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b9f20b4ec4e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e04895d8e4b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39e5894ea4f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082ea8c2243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SEIMBAKKEN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SEIMBAKKEN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203 864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7 224 531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7 282 269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KRISTIAN KROGH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Seimbakken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1440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nilskristiankrogh@gmail.com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916 131 704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SEIMBAKKEN AS</a:t>
            </a:r>
          </a:p>
        </p:txBody>
      </p:sp>
    </p:spTree>
  </p:cSld>
  <p:clrMapOvr>
    <a:masterClrMapping xmlns:a="http://schemas.openxmlformats.org/drawingml/2006/main"/>
  </p:clrMapOvr>
</p:sld>
</file>