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b1b8adaedd41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64e57dfd394b80"/>
  </p:sldMasterIdLst>
  <p:sldIdLst>
    <p:sldId xmlns:r="http://schemas.openxmlformats.org/officeDocument/2006/relationships" id="256" r:id="R4a9d6f398684497a"/>
    <p:sldId xmlns:r="http://schemas.openxmlformats.org/officeDocument/2006/relationships" id="257" r:id="Rab3d4b8a55a3473d"/>
    <p:sldId xmlns:r="http://schemas.openxmlformats.org/officeDocument/2006/relationships" id="258" r:id="Ra380de27cfb24523"/>
    <p:sldId xmlns:r="http://schemas.openxmlformats.org/officeDocument/2006/relationships" id="259" r:id="Ra04dd6a41b8b4ca4"/>
    <p:sldId xmlns:r="http://schemas.openxmlformats.org/officeDocument/2006/relationships" id="260" r:id="Refcb87ad59e249a8"/>
    <p:sldId xmlns:r="http://schemas.openxmlformats.org/officeDocument/2006/relationships" id="261" r:id="Rd44a30b002d74cde"/>
    <p:sldId xmlns:r="http://schemas.openxmlformats.org/officeDocument/2006/relationships" id="262" r:id="R14f375054e9548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64e57dfd394b80" /><Relationship Type="http://schemas.openxmlformats.org/officeDocument/2006/relationships/slide" Target="/ppt/slides/slide1.xml" Id="R4a9d6f398684497a" /><Relationship Type="http://schemas.openxmlformats.org/officeDocument/2006/relationships/slide" Target="/ppt/slides/slide2.xml" Id="Rab3d4b8a55a3473d" /><Relationship Type="http://schemas.openxmlformats.org/officeDocument/2006/relationships/slide" Target="/ppt/slides/slide3.xml" Id="Ra380de27cfb24523" /><Relationship Type="http://schemas.openxmlformats.org/officeDocument/2006/relationships/slide" Target="/ppt/slides/slide4.xml" Id="Ra04dd6a41b8b4ca4" /><Relationship Type="http://schemas.openxmlformats.org/officeDocument/2006/relationships/slide" Target="/ppt/slides/slide5.xml" Id="Refcb87ad59e249a8" /><Relationship Type="http://schemas.openxmlformats.org/officeDocument/2006/relationships/slide" Target="/ppt/slides/slide6.xml" Id="Rd44a30b002d74cde" /><Relationship Type="http://schemas.openxmlformats.org/officeDocument/2006/relationships/slide" Target="/ppt/slides/slide7.xml" Id="R14f375054e9548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d1fbba8f924d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fecf2a95641fd" /><Relationship Type="http://schemas.openxmlformats.org/officeDocument/2006/relationships/theme" Target="/ppt/slideMasters/theme/theme1.xml" Id="R0bb5801e25b845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afecf2a95641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03faa42404f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0437c9b4b4f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bd969d7fb43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d3201c9be4a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d258572ab4e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5a3ca86ae43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440375cb241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 INVEST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419 959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1 951 099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4 230 920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KAI-ERIK SKAGEN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Bakkelygata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8800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kerikskagen@gmail.com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916 105 029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