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7ff149d1a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ed12e060d419f"/>
  </p:sldMasterIdLst>
  <p:sldIdLst>
    <p:sldId xmlns:r="http://schemas.openxmlformats.org/officeDocument/2006/relationships" id="256" r:id="Rc2d2a08adaed41ce"/>
    <p:sldId xmlns:r="http://schemas.openxmlformats.org/officeDocument/2006/relationships" id="257" r:id="R9b79b98c78534a52"/>
    <p:sldId xmlns:r="http://schemas.openxmlformats.org/officeDocument/2006/relationships" id="258" r:id="Rf218644496b24036"/>
    <p:sldId xmlns:r="http://schemas.openxmlformats.org/officeDocument/2006/relationships" id="259" r:id="R8accde82693147a0"/>
    <p:sldId xmlns:r="http://schemas.openxmlformats.org/officeDocument/2006/relationships" id="260" r:id="R0255b73635a9423b"/>
    <p:sldId xmlns:r="http://schemas.openxmlformats.org/officeDocument/2006/relationships" id="261" r:id="R5a49f24379fc433d"/>
    <p:sldId xmlns:r="http://schemas.openxmlformats.org/officeDocument/2006/relationships" id="262" r:id="R9195c2bf077d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ed12e060d419f" /><Relationship Type="http://schemas.openxmlformats.org/officeDocument/2006/relationships/slide" Target="/ppt/slides/slide1.xml" Id="Rc2d2a08adaed41ce" /><Relationship Type="http://schemas.openxmlformats.org/officeDocument/2006/relationships/slide" Target="/ppt/slides/slide2.xml" Id="R9b79b98c78534a52" /><Relationship Type="http://schemas.openxmlformats.org/officeDocument/2006/relationships/slide" Target="/ppt/slides/slide3.xml" Id="Rf218644496b24036" /><Relationship Type="http://schemas.openxmlformats.org/officeDocument/2006/relationships/slide" Target="/ppt/slides/slide4.xml" Id="R8accde82693147a0" /><Relationship Type="http://schemas.openxmlformats.org/officeDocument/2006/relationships/slide" Target="/ppt/slides/slide5.xml" Id="R0255b73635a9423b" /><Relationship Type="http://schemas.openxmlformats.org/officeDocument/2006/relationships/slide" Target="/ppt/slides/slide6.xml" Id="R5a49f24379fc433d" /><Relationship Type="http://schemas.openxmlformats.org/officeDocument/2006/relationships/slide" Target="/ppt/slides/slide7.xml" Id="R9195c2bf077d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baf1f2586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57faf1704bb2" /><Relationship Type="http://schemas.openxmlformats.org/officeDocument/2006/relationships/theme" Target="/ppt/slideMasters/theme/theme1.xml" Id="R9eb2deb93ad9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a57faf170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3299f428d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0e96eba2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3250530ff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d58472320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6bb5e0ec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69023140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be8f4e88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