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95c455338043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97cb41e6fd4fd4"/>
  </p:sldMasterIdLst>
  <p:sldIdLst>
    <p:sldId xmlns:r="http://schemas.openxmlformats.org/officeDocument/2006/relationships" id="256" r:id="Rb3d9adb6061d4aca"/>
    <p:sldId xmlns:r="http://schemas.openxmlformats.org/officeDocument/2006/relationships" id="257" r:id="Rf927a47a92ac4f0d"/>
    <p:sldId xmlns:r="http://schemas.openxmlformats.org/officeDocument/2006/relationships" id="258" r:id="R9f98188c9cd6431a"/>
    <p:sldId xmlns:r="http://schemas.openxmlformats.org/officeDocument/2006/relationships" id="259" r:id="Ra9519afe9d0548c9"/>
    <p:sldId xmlns:r="http://schemas.openxmlformats.org/officeDocument/2006/relationships" id="260" r:id="R830e396852f5464b"/>
    <p:sldId xmlns:r="http://schemas.openxmlformats.org/officeDocument/2006/relationships" id="261" r:id="R162478a2effd4a0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97cb41e6fd4fd4" /><Relationship Type="http://schemas.openxmlformats.org/officeDocument/2006/relationships/slide" Target="/ppt/slides/slide1.xml" Id="Rb3d9adb6061d4aca" /><Relationship Type="http://schemas.openxmlformats.org/officeDocument/2006/relationships/slide" Target="/ppt/slides/slide2.xml" Id="Rf927a47a92ac4f0d" /><Relationship Type="http://schemas.openxmlformats.org/officeDocument/2006/relationships/slide" Target="/ppt/slides/slide3.xml" Id="R9f98188c9cd6431a" /><Relationship Type="http://schemas.openxmlformats.org/officeDocument/2006/relationships/slide" Target="/ppt/slides/slide4.xml" Id="Ra9519afe9d0548c9" /><Relationship Type="http://schemas.openxmlformats.org/officeDocument/2006/relationships/slide" Target="/ppt/slides/slide5.xml" Id="R830e396852f5464b" /><Relationship Type="http://schemas.openxmlformats.org/officeDocument/2006/relationships/slide" Target="/ppt/slides/slide6.xml" Id="R162478a2effd4a0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e227703e441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bf73d1aba40b6" /><Relationship Type="http://schemas.openxmlformats.org/officeDocument/2006/relationships/theme" Target="/ppt/slideMasters/theme/theme1.xml" Id="R5511361d63dd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2bf73d1aba40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b97e700c4f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004ba7fa4b4b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53fb6eecdb4f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25169ce0740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251401b4344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75aaa7e9446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B. Christophersens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916 102 887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 HOLDING AS</a:t>
            </a:r>
          </a:p>
        </p:txBody>
      </p:sp>
    </p:spTree>
  </p:cSld>
  <p:clrMapOvr>
    <a:masterClrMapping xmlns:a="http://schemas.openxmlformats.org/drawingml/2006/main"/>
  </p:clrMapOvr>
</p:sld>
</file>