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efd8f259f164e1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3a68575c12143a0"/>
  </p:sldMasterIdLst>
  <p:sldIdLst>
    <p:sldId xmlns:r="http://schemas.openxmlformats.org/officeDocument/2006/relationships" id="256" r:id="R2f6a45a0db9847c1"/>
    <p:sldId xmlns:r="http://schemas.openxmlformats.org/officeDocument/2006/relationships" id="257" r:id="Re3f19da10e3d4347"/>
    <p:sldId xmlns:r="http://schemas.openxmlformats.org/officeDocument/2006/relationships" id="258" r:id="R1d12a6979e2d499c"/>
    <p:sldId xmlns:r="http://schemas.openxmlformats.org/officeDocument/2006/relationships" id="259" r:id="R8c56e89582804bcc"/>
    <p:sldId xmlns:r="http://schemas.openxmlformats.org/officeDocument/2006/relationships" id="260" r:id="Ref24b79dc011427e"/>
    <p:sldId xmlns:r="http://schemas.openxmlformats.org/officeDocument/2006/relationships" id="261" r:id="R761e142625ca42a6"/>
    <p:sldId xmlns:r="http://schemas.openxmlformats.org/officeDocument/2006/relationships" id="262" r:id="R5cff1c8dbb4d48e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3a68575c12143a0" /><Relationship Type="http://schemas.openxmlformats.org/officeDocument/2006/relationships/slide" Target="/ppt/slides/slide1.xml" Id="R2f6a45a0db9847c1" /><Relationship Type="http://schemas.openxmlformats.org/officeDocument/2006/relationships/slide" Target="/ppt/slides/slide2.xml" Id="Re3f19da10e3d4347" /><Relationship Type="http://schemas.openxmlformats.org/officeDocument/2006/relationships/slide" Target="/ppt/slides/slide3.xml" Id="R1d12a6979e2d499c" /><Relationship Type="http://schemas.openxmlformats.org/officeDocument/2006/relationships/slide" Target="/ppt/slides/slide4.xml" Id="R8c56e89582804bcc" /><Relationship Type="http://schemas.openxmlformats.org/officeDocument/2006/relationships/slide" Target="/ppt/slides/slide5.xml" Id="Ref24b79dc011427e" /><Relationship Type="http://schemas.openxmlformats.org/officeDocument/2006/relationships/slide" Target="/ppt/slides/slide6.xml" Id="R761e142625ca42a6" /><Relationship Type="http://schemas.openxmlformats.org/officeDocument/2006/relationships/slide" Target="/ppt/slides/slide7.xml" Id="R5cff1c8dbb4d48e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eaeefb9b8034ea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0f76ba99f048bd" /><Relationship Type="http://schemas.openxmlformats.org/officeDocument/2006/relationships/theme" Target="/ppt/slideMasters/theme/theme1.xml" Id="Rccf0dfeed52846f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80f76ba99f048b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ac9fcc5f074fd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5f76bf5b264a6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f40ee80381481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ee99e367574de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f5373c91d3437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e1fb1a8738454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32ad547e67427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STEINBRA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STEINBRA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STEINBRA HOLDING AS ble etablert [år] og holder til i Varhaug.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STEINBRA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STEINBRA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STEINBRA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−16 559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440 065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3 995 044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3 995 044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STEINBRA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JOSTEIN BRATLAND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STEINBRA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Kaievegen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4360 Varhaug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916 079 028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STEINBRA HOLDING AS</a:t>
            </a:r>
          </a:p>
        </p:txBody>
      </p:sp>
    </p:spTree>
  </p:cSld>
  <p:clrMapOvr>
    <a:masterClrMapping xmlns:a="http://schemas.openxmlformats.org/drawingml/2006/main"/>
  </p:clrMapOvr>
</p:sld>
</file>