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3b5b8e5f3c42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937e4c481e4965"/>
  </p:sldMasterIdLst>
  <p:sldIdLst>
    <p:sldId xmlns:r="http://schemas.openxmlformats.org/officeDocument/2006/relationships" id="256" r:id="R42980e5730634dfc"/>
    <p:sldId xmlns:r="http://schemas.openxmlformats.org/officeDocument/2006/relationships" id="257" r:id="Re8a922104c9d4a53"/>
    <p:sldId xmlns:r="http://schemas.openxmlformats.org/officeDocument/2006/relationships" id="258" r:id="R97e8dd38a31b4c18"/>
    <p:sldId xmlns:r="http://schemas.openxmlformats.org/officeDocument/2006/relationships" id="259" r:id="Rcddb7b3d8e2b417f"/>
    <p:sldId xmlns:r="http://schemas.openxmlformats.org/officeDocument/2006/relationships" id="260" r:id="Rd14663f7eec34623"/>
    <p:sldId xmlns:r="http://schemas.openxmlformats.org/officeDocument/2006/relationships" id="261" r:id="R2409a6a68f1348c1"/>
    <p:sldId xmlns:r="http://schemas.openxmlformats.org/officeDocument/2006/relationships" id="262" r:id="Rf8db35bd55914c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937e4c481e4965" /><Relationship Type="http://schemas.openxmlformats.org/officeDocument/2006/relationships/slide" Target="/ppt/slides/slide1.xml" Id="R42980e5730634dfc" /><Relationship Type="http://schemas.openxmlformats.org/officeDocument/2006/relationships/slide" Target="/ppt/slides/slide2.xml" Id="Re8a922104c9d4a53" /><Relationship Type="http://schemas.openxmlformats.org/officeDocument/2006/relationships/slide" Target="/ppt/slides/slide3.xml" Id="R97e8dd38a31b4c18" /><Relationship Type="http://schemas.openxmlformats.org/officeDocument/2006/relationships/slide" Target="/ppt/slides/slide4.xml" Id="Rcddb7b3d8e2b417f" /><Relationship Type="http://schemas.openxmlformats.org/officeDocument/2006/relationships/slide" Target="/ppt/slides/slide5.xml" Id="Rd14663f7eec34623" /><Relationship Type="http://schemas.openxmlformats.org/officeDocument/2006/relationships/slide" Target="/ppt/slides/slide6.xml" Id="R2409a6a68f1348c1" /><Relationship Type="http://schemas.openxmlformats.org/officeDocument/2006/relationships/slide" Target="/ppt/slides/slide7.xml" Id="Rf8db35bd55914c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2917c6c46a43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c859d9fb74f14" /><Relationship Type="http://schemas.openxmlformats.org/officeDocument/2006/relationships/theme" Target="/ppt/slideMasters/theme/theme1.xml" Id="Ra4e7b19662bc41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4c859d9fb74f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373a849e74a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8b7f2dd4b49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c1a0ce6fe4e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a2b3a571f43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d59f4688a40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f9de77edd49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31018da544d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ØKONOMENE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21 931 417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2 122 922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1 518 134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1 124 451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5 619 741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EDIN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ROGNAN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www.okonomene-helgeland.no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916 073 836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