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074a31e5847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5f14733ae04014"/>
  </p:sldMasterIdLst>
  <p:sldIdLst>
    <p:sldId xmlns:r="http://schemas.openxmlformats.org/officeDocument/2006/relationships" id="256" r:id="Rae80f4bec3024728"/>
    <p:sldId xmlns:r="http://schemas.openxmlformats.org/officeDocument/2006/relationships" id="257" r:id="R7e4a7e6ba9ed423f"/>
    <p:sldId xmlns:r="http://schemas.openxmlformats.org/officeDocument/2006/relationships" id="258" r:id="R79e9afb136c8468f"/>
    <p:sldId xmlns:r="http://schemas.openxmlformats.org/officeDocument/2006/relationships" id="259" r:id="Rd3a53894c08243ab"/>
    <p:sldId xmlns:r="http://schemas.openxmlformats.org/officeDocument/2006/relationships" id="260" r:id="R7f9cf5f72e1449fb"/>
    <p:sldId xmlns:r="http://schemas.openxmlformats.org/officeDocument/2006/relationships" id="261" r:id="Rad0a89982ad442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f14733ae04014" /><Relationship Type="http://schemas.openxmlformats.org/officeDocument/2006/relationships/slide" Target="/ppt/slides/slide1.xml" Id="Rae80f4bec3024728" /><Relationship Type="http://schemas.openxmlformats.org/officeDocument/2006/relationships/slide" Target="/ppt/slides/slide2.xml" Id="R7e4a7e6ba9ed423f" /><Relationship Type="http://schemas.openxmlformats.org/officeDocument/2006/relationships/slide" Target="/ppt/slides/slide3.xml" Id="R79e9afb136c8468f" /><Relationship Type="http://schemas.openxmlformats.org/officeDocument/2006/relationships/slide" Target="/ppt/slides/slide4.xml" Id="Rd3a53894c08243ab" /><Relationship Type="http://schemas.openxmlformats.org/officeDocument/2006/relationships/slide" Target="/ppt/slides/slide5.xml" Id="R7f9cf5f72e1449fb" /><Relationship Type="http://schemas.openxmlformats.org/officeDocument/2006/relationships/slide" Target="/ppt/slides/slide6.xml" Id="Rad0a89982ad442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75da0e4534c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e9129324c4135" /><Relationship Type="http://schemas.openxmlformats.org/officeDocument/2006/relationships/theme" Target="/ppt/slideMasters/theme/theme1.xml" Id="R7f129e84a6ec4c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be9129324c41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dfeeac63f4b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55175ff43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8883bd84b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f06000bef41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51646ff7c4b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e84a9b1d7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www.okonomene-helgeland.no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916 073 836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