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84794989b8471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96f6fd57b85473c"/>
  </p:sldMasterIdLst>
  <p:sldIdLst>
    <p:sldId xmlns:r="http://schemas.openxmlformats.org/officeDocument/2006/relationships" id="256" r:id="R74f9ee6692684183"/>
    <p:sldId xmlns:r="http://schemas.openxmlformats.org/officeDocument/2006/relationships" id="257" r:id="R6ec9b16ce8134f2e"/>
    <p:sldId xmlns:r="http://schemas.openxmlformats.org/officeDocument/2006/relationships" id="258" r:id="Rd24145c7169d41c4"/>
    <p:sldId xmlns:r="http://schemas.openxmlformats.org/officeDocument/2006/relationships" id="259" r:id="Raa1b6211207f4bef"/>
    <p:sldId xmlns:r="http://schemas.openxmlformats.org/officeDocument/2006/relationships" id="260" r:id="Ra015e05d6c75405b"/>
    <p:sldId xmlns:r="http://schemas.openxmlformats.org/officeDocument/2006/relationships" id="261" r:id="R086e2b35c2284d4c"/>
    <p:sldId xmlns:r="http://schemas.openxmlformats.org/officeDocument/2006/relationships" id="262" r:id="Re29a44c4487041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6f6fd57b85473c" /><Relationship Type="http://schemas.openxmlformats.org/officeDocument/2006/relationships/slide" Target="/ppt/slides/slide1.xml" Id="R74f9ee6692684183" /><Relationship Type="http://schemas.openxmlformats.org/officeDocument/2006/relationships/slide" Target="/ppt/slides/slide2.xml" Id="R6ec9b16ce8134f2e" /><Relationship Type="http://schemas.openxmlformats.org/officeDocument/2006/relationships/slide" Target="/ppt/slides/slide3.xml" Id="Rd24145c7169d41c4" /><Relationship Type="http://schemas.openxmlformats.org/officeDocument/2006/relationships/slide" Target="/ppt/slides/slide4.xml" Id="Raa1b6211207f4bef" /><Relationship Type="http://schemas.openxmlformats.org/officeDocument/2006/relationships/slide" Target="/ppt/slides/slide5.xml" Id="Ra015e05d6c75405b" /><Relationship Type="http://schemas.openxmlformats.org/officeDocument/2006/relationships/slide" Target="/ppt/slides/slide6.xml" Id="R086e2b35c2284d4c" /><Relationship Type="http://schemas.openxmlformats.org/officeDocument/2006/relationships/slide" Target="/ppt/slides/slide7.xml" Id="Re29a44c4487041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a6f51036f541d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75af0750db4d23" /><Relationship Type="http://schemas.openxmlformats.org/officeDocument/2006/relationships/theme" Target="/ppt/slideMasters/theme/theme1.xml" Id="R7ff6ba2900744f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75af0750db4d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137868279c46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2275b123747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35c05f3b954f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3cd95fcba940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227bb2cbcf44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ccb6d5d174a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4ca5420ec40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URSUS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URSUS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630 276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−13 947 508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−17 587 675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173 856 325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576 778 133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CHRISTENSEN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Kjøpmannsgata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7011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916 054 653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URSUS HOLDING AS</a:t>
            </a:r>
          </a:p>
        </p:txBody>
      </p:sp>
    </p:spTree>
  </p:cSld>
  <p:clrMapOvr>
    <a:masterClrMapping xmlns:a="http://schemas.openxmlformats.org/drawingml/2006/main"/>
  </p:clrMapOvr>
</p:sld>
</file>