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b8e01e5e1246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416611458a474b"/>
  </p:sldMasterIdLst>
  <p:sldIdLst>
    <p:sldId xmlns:r="http://schemas.openxmlformats.org/officeDocument/2006/relationships" id="256" r:id="R18eec55078144ff7"/>
    <p:sldId xmlns:r="http://schemas.openxmlformats.org/officeDocument/2006/relationships" id="257" r:id="R264c3c416dbb4313"/>
    <p:sldId xmlns:r="http://schemas.openxmlformats.org/officeDocument/2006/relationships" id="258" r:id="Rd44ad78403f94e36"/>
    <p:sldId xmlns:r="http://schemas.openxmlformats.org/officeDocument/2006/relationships" id="259" r:id="R01ebf9fdfef947c3"/>
    <p:sldId xmlns:r="http://schemas.openxmlformats.org/officeDocument/2006/relationships" id="260" r:id="R2890266fdace4a40"/>
    <p:sldId xmlns:r="http://schemas.openxmlformats.org/officeDocument/2006/relationships" id="261" r:id="Rcc00ed6dbab84eb1"/>
    <p:sldId xmlns:r="http://schemas.openxmlformats.org/officeDocument/2006/relationships" id="262" r:id="Rca8033d3699140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416611458a474b" /><Relationship Type="http://schemas.openxmlformats.org/officeDocument/2006/relationships/slide" Target="/ppt/slides/slide1.xml" Id="R18eec55078144ff7" /><Relationship Type="http://schemas.openxmlformats.org/officeDocument/2006/relationships/slide" Target="/ppt/slides/slide2.xml" Id="R264c3c416dbb4313" /><Relationship Type="http://schemas.openxmlformats.org/officeDocument/2006/relationships/slide" Target="/ppt/slides/slide3.xml" Id="Rd44ad78403f94e36" /><Relationship Type="http://schemas.openxmlformats.org/officeDocument/2006/relationships/slide" Target="/ppt/slides/slide4.xml" Id="R01ebf9fdfef947c3" /><Relationship Type="http://schemas.openxmlformats.org/officeDocument/2006/relationships/slide" Target="/ppt/slides/slide5.xml" Id="R2890266fdace4a40" /><Relationship Type="http://schemas.openxmlformats.org/officeDocument/2006/relationships/slide" Target="/ppt/slides/slide6.xml" Id="Rcc00ed6dbab84eb1" /><Relationship Type="http://schemas.openxmlformats.org/officeDocument/2006/relationships/slide" Target="/ppt/slides/slide7.xml" Id="Rca8033d3699140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67b622a1de44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ecdff6e45410a" /><Relationship Type="http://schemas.openxmlformats.org/officeDocument/2006/relationships/theme" Target="/ppt/slideMasters/theme/theme1.xml" Id="R2e970f7ec0324a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1ecdff6e4541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6b2aa52bb4c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717a820c941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ae53a4aa744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8183d308845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316c2096d49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af30ad9b246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cffd006eb4e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STØDIG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STØDIG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STØDIG AS ble etablert [år] og holder til i Kråkerøy.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STØDIG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STØDIG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STØDIG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−141 979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−141 979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839 173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870 668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STØDIG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BJØRCK THERESE EBBESVIK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STØDIG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Måkekollen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1679 Kråkerøy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916 051 379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STØDIG AS</a:t>
            </a:r>
          </a:p>
        </p:txBody>
      </p:sp>
    </p:spTree>
  </p:cSld>
  <p:clrMapOvr>
    <a:masterClrMapping xmlns:a="http://schemas.openxmlformats.org/drawingml/2006/main"/>
  </p:clrMapOvr>
</p:sld>
</file>