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4aba42d18f45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449ede4300471c"/>
  </p:sldMasterIdLst>
  <p:sldIdLst>
    <p:sldId xmlns:r="http://schemas.openxmlformats.org/officeDocument/2006/relationships" id="256" r:id="Rccc38ce9debc4a55"/>
    <p:sldId xmlns:r="http://schemas.openxmlformats.org/officeDocument/2006/relationships" id="257" r:id="R2647671ff1c9450a"/>
    <p:sldId xmlns:r="http://schemas.openxmlformats.org/officeDocument/2006/relationships" id="258" r:id="R2cda678171104043"/>
    <p:sldId xmlns:r="http://schemas.openxmlformats.org/officeDocument/2006/relationships" id="259" r:id="R8544952f221e4442"/>
    <p:sldId xmlns:r="http://schemas.openxmlformats.org/officeDocument/2006/relationships" id="260" r:id="Rd0d86d042f0549d3"/>
    <p:sldId xmlns:r="http://schemas.openxmlformats.org/officeDocument/2006/relationships" id="261" r:id="R2c3872a366fe41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449ede4300471c" /><Relationship Type="http://schemas.openxmlformats.org/officeDocument/2006/relationships/slide" Target="/ppt/slides/slide1.xml" Id="Rccc38ce9debc4a55" /><Relationship Type="http://schemas.openxmlformats.org/officeDocument/2006/relationships/slide" Target="/ppt/slides/slide2.xml" Id="R2647671ff1c9450a" /><Relationship Type="http://schemas.openxmlformats.org/officeDocument/2006/relationships/slide" Target="/ppt/slides/slide3.xml" Id="R2cda678171104043" /><Relationship Type="http://schemas.openxmlformats.org/officeDocument/2006/relationships/slide" Target="/ppt/slides/slide4.xml" Id="R8544952f221e4442" /><Relationship Type="http://schemas.openxmlformats.org/officeDocument/2006/relationships/slide" Target="/ppt/slides/slide5.xml" Id="Rd0d86d042f0549d3" /><Relationship Type="http://schemas.openxmlformats.org/officeDocument/2006/relationships/slide" Target="/ppt/slides/slide6.xml" Id="R2c3872a366fe41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cb9eed4b8e49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0e5890d7a442b" /><Relationship Type="http://schemas.openxmlformats.org/officeDocument/2006/relationships/theme" Target="/ppt/slideMasters/theme/theme1.xml" Id="Rfb97adbbb02f4c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c0e5890d7a44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1f987b86145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1a4204ed94d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7a6ca93e84b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fd6cde81040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f0d3a45df40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dfe6975ad4f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STØDIG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STØDIG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STØDIG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STØDIG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STØDIG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STØDIG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Måkekollen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1679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916 051 379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STØDIG AS</a:t>
            </a:r>
          </a:p>
        </p:txBody>
      </p:sp>
    </p:spTree>
  </p:cSld>
  <p:clrMapOvr>
    <a:masterClrMapping xmlns:a="http://schemas.openxmlformats.org/drawingml/2006/main"/>
  </p:clrMapOvr>
</p:sld>
</file>