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e2c64a334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6f8750cb44844"/>
  </p:sldMasterIdLst>
  <p:sldIdLst>
    <p:sldId xmlns:r="http://schemas.openxmlformats.org/officeDocument/2006/relationships" id="256" r:id="R264b499f18ab4fcb"/>
    <p:sldId xmlns:r="http://schemas.openxmlformats.org/officeDocument/2006/relationships" id="257" r:id="Rf75a9d1228124e5c"/>
    <p:sldId xmlns:r="http://schemas.openxmlformats.org/officeDocument/2006/relationships" id="258" r:id="R403ce623a4944d85"/>
    <p:sldId xmlns:r="http://schemas.openxmlformats.org/officeDocument/2006/relationships" id="259" r:id="R8b8c1d610d3c4411"/>
    <p:sldId xmlns:r="http://schemas.openxmlformats.org/officeDocument/2006/relationships" id="260" r:id="R37c119e4184247dc"/>
    <p:sldId xmlns:r="http://schemas.openxmlformats.org/officeDocument/2006/relationships" id="261" r:id="R5958f82e82ea4f94"/>
    <p:sldId xmlns:r="http://schemas.openxmlformats.org/officeDocument/2006/relationships" id="262" r:id="Ra918a2679d2847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6f8750cb44844" /><Relationship Type="http://schemas.openxmlformats.org/officeDocument/2006/relationships/slide" Target="/ppt/slides/slide1.xml" Id="R264b499f18ab4fcb" /><Relationship Type="http://schemas.openxmlformats.org/officeDocument/2006/relationships/slide" Target="/ppt/slides/slide2.xml" Id="Rf75a9d1228124e5c" /><Relationship Type="http://schemas.openxmlformats.org/officeDocument/2006/relationships/slide" Target="/ppt/slides/slide3.xml" Id="R403ce623a4944d85" /><Relationship Type="http://schemas.openxmlformats.org/officeDocument/2006/relationships/slide" Target="/ppt/slides/slide4.xml" Id="R8b8c1d610d3c4411" /><Relationship Type="http://schemas.openxmlformats.org/officeDocument/2006/relationships/slide" Target="/ppt/slides/slide5.xml" Id="R37c119e4184247dc" /><Relationship Type="http://schemas.openxmlformats.org/officeDocument/2006/relationships/slide" Target="/ppt/slides/slide6.xml" Id="R5958f82e82ea4f94" /><Relationship Type="http://schemas.openxmlformats.org/officeDocument/2006/relationships/slide" Target="/ppt/slides/slide7.xml" Id="Ra918a2679d2847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df4f9f3a4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31eec0f35401e" /><Relationship Type="http://schemas.openxmlformats.org/officeDocument/2006/relationships/theme" Target="/ppt/slideMasters/theme/theme1.xml" Id="Rde538ef8b52e45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e31eec0f35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7bd3353cf47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f2bf02a0e42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cdfcf89e04e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8f7a1e3c34c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331e62514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cadbef58f41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17fe1e680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