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c2c664c47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d1dc2cebe48c6"/>
  </p:sldMasterIdLst>
  <p:sldIdLst>
    <p:sldId xmlns:r="http://schemas.openxmlformats.org/officeDocument/2006/relationships" id="256" r:id="Ra6bb248650234f5d"/>
    <p:sldId xmlns:r="http://schemas.openxmlformats.org/officeDocument/2006/relationships" id="257" r:id="R66cb61a5675f4463"/>
    <p:sldId xmlns:r="http://schemas.openxmlformats.org/officeDocument/2006/relationships" id="258" r:id="Rb58d91f2548f48f0"/>
    <p:sldId xmlns:r="http://schemas.openxmlformats.org/officeDocument/2006/relationships" id="259" r:id="R558753fad0bf4fc9"/>
    <p:sldId xmlns:r="http://schemas.openxmlformats.org/officeDocument/2006/relationships" id="260" r:id="Rb7878242febf4c2b"/>
    <p:sldId xmlns:r="http://schemas.openxmlformats.org/officeDocument/2006/relationships" id="261" r:id="Rfaec7a23968b49db"/>
    <p:sldId xmlns:r="http://schemas.openxmlformats.org/officeDocument/2006/relationships" id="262" r:id="R074069e25a5f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d1dc2cebe48c6" /><Relationship Type="http://schemas.openxmlformats.org/officeDocument/2006/relationships/slide" Target="/ppt/slides/slide1.xml" Id="Ra6bb248650234f5d" /><Relationship Type="http://schemas.openxmlformats.org/officeDocument/2006/relationships/slide" Target="/ppt/slides/slide2.xml" Id="R66cb61a5675f4463" /><Relationship Type="http://schemas.openxmlformats.org/officeDocument/2006/relationships/slide" Target="/ppt/slides/slide3.xml" Id="Rb58d91f2548f48f0" /><Relationship Type="http://schemas.openxmlformats.org/officeDocument/2006/relationships/slide" Target="/ppt/slides/slide4.xml" Id="R558753fad0bf4fc9" /><Relationship Type="http://schemas.openxmlformats.org/officeDocument/2006/relationships/slide" Target="/ppt/slides/slide5.xml" Id="Rb7878242febf4c2b" /><Relationship Type="http://schemas.openxmlformats.org/officeDocument/2006/relationships/slide" Target="/ppt/slides/slide6.xml" Id="Rfaec7a23968b49db" /><Relationship Type="http://schemas.openxmlformats.org/officeDocument/2006/relationships/slide" Target="/ppt/slides/slide7.xml" Id="R074069e25a5f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0189ebfeb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43d9192a4548" /><Relationship Type="http://schemas.openxmlformats.org/officeDocument/2006/relationships/theme" Target="/ppt/slideMasters/theme/theme1.xml" Id="R3089c5d606a2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c43d9192a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f5097639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467e9ffd8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b3e08e00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07e593b8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3adfcc3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bfed2897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34f8ca43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