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6d9c4d344d48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05d3e2fe6a478c"/>
  </p:sldMasterIdLst>
  <p:sldIdLst>
    <p:sldId xmlns:r="http://schemas.openxmlformats.org/officeDocument/2006/relationships" id="256" r:id="R4141590a10264bb3"/>
    <p:sldId xmlns:r="http://schemas.openxmlformats.org/officeDocument/2006/relationships" id="257" r:id="R2fc825ac3b1441de"/>
    <p:sldId xmlns:r="http://schemas.openxmlformats.org/officeDocument/2006/relationships" id="258" r:id="R64ddee0b1a284dc8"/>
    <p:sldId xmlns:r="http://schemas.openxmlformats.org/officeDocument/2006/relationships" id="259" r:id="Ra4e2e2033328478a"/>
    <p:sldId xmlns:r="http://schemas.openxmlformats.org/officeDocument/2006/relationships" id="260" r:id="R2b6e1d69e1614c8c"/>
    <p:sldId xmlns:r="http://schemas.openxmlformats.org/officeDocument/2006/relationships" id="261" r:id="R4ed38854a6e54049"/>
    <p:sldId xmlns:r="http://schemas.openxmlformats.org/officeDocument/2006/relationships" id="262" r:id="Rdf11510feeda45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5d3e2fe6a478c" /><Relationship Type="http://schemas.openxmlformats.org/officeDocument/2006/relationships/slide" Target="/ppt/slides/slide1.xml" Id="R4141590a10264bb3" /><Relationship Type="http://schemas.openxmlformats.org/officeDocument/2006/relationships/slide" Target="/ppt/slides/slide2.xml" Id="R2fc825ac3b1441de" /><Relationship Type="http://schemas.openxmlformats.org/officeDocument/2006/relationships/slide" Target="/ppt/slides/slide3.xml" Id="R64ddee0b1a284dc8" /><Relationship Type="http://schemas.openxmlformats.org/officeDocument/2006/relationships/slide" Target="/ppt/slides/slide4.xml" Id="Ra4e2e2033328478a" /><Relationship Type="http://schemas.openxmlformats.org/officeDocument/2006/relationships/slide" Target="/ppt/slides/slide5.xml" Id="R2b6e1d69e1614c8c" /><Relationship Type="http://schemas.openxmlformats.org/officeDocument/2006/relationships/slide" Target="/ppt/slides/slide6.xml" Id="R4ed38854a6e54049" /><Relationship Type="http://schemas.openxmlformats.org/officeDocument/2006/relationships/slide" Target="/ppt/slides/slide7.xml" Id="Rdf11510feeda45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b07b2dd1cc41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69eefad704314" /><Relationship Type="http://schemas.openxmlformats.org/officeDocument/2006/relationships/theme" Target="/ppt/slideMasters/theme/theme1.xml" Id="R34d10bf7e28d4a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f69eefad7043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facf48fa54d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65177fa0046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67ff06fbf40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febe0d0b04a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a0943bd224f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6ef00ae8a4b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67bd9e5ed44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AHO-HOLDING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AHO-HOLDING AS ble etablert [år] og holder til i Lesja.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596 398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373 129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1 087 536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HOLSBREKKEN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Skardvegen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2665 Lesja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915 978 010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