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321effc03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a6cb60507479e"/>
  </p:sldMasterIdLst>
  <p:sldIdLst>
    <p:sldId xmlns:r="http://schemas.openxmlformats.org/officeDocument/2006/relationships" id="256" r:id="R43bf98d4f5dd4a9c"/>
    <p:sldId xmlns:r="http://schemas.openxmlformats.org/officeDocument/2006/relationships" id="257" r:id="R0dae1f48082e4f7b"/>
    <p:sldId xmlns:r="http://schemas.openxmlformats.org/officeDocument/2006/relationships" id="258" r:id="R1cb155a9c654462f"/>
    <p:sldId xmlns:r="http://schemas.openxmlformats.org/officeDocument/2006/relationships" id="259" r:id="Reb9522035d1e4943"/>
    <p:sldId xmlns:r="http://schemas.openxmlformats.org/officeDocument/2006/relationships" id="260" r:id="R30a683132d224f43"/>
    <p:sldId xmlns:r="http://schemas.openxmlformats.org/officeDocument/2006/relationships" id="261" r:id="Rb6f8d1796546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a6cb60507479e" /><Relationship Type="http://schemas.openxmlformats.org/officeDocument/2006/relationships/slide" Target="/ppt/slides/slide1.xml" Id="R43bf98d4f5dd4a9c" /><Relationship Type="http://schemas.openxmlformats.org/officeDocument/2006/relationships/slide" Target="/ppt/slides/slide2.xml" Id="R0dae1f48082e4f7b" /><Relationship Type="http://schemas.openxmlformats.org/officeDocument/2006/relationships/slide" Target="/ppt/slides/slide3.xml" Id="R1cb155a9c654462f" /><Relationship Type="http://schemas.openxmlformats.org/officeDocument/2006/relationships/slide" Target="/ppt/slides/slide4.xml" Id="Reb9522035d1e4943" /><Relationship Type="http://schemas.openxmlformats.org/officeDocument/2006/relationships/slide" Target="/ppt/slides/slide5.xml" Id="R30a683132d224f43" /><Relationship Type="http://schemas.openxmlformats.org/officeDocument/2006/relationships/slide" Target="/ppt/slides/slide6.xml" Id="Rb6f8d1796546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21bd5a18d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b565ecee438a" /><Relationship Type="http://schemas.openxmlformats.org/officeDocument/2006/relationships/theme" Target="/ppt/slideMasters/theme/theme1.xml" Id="R2e24d8c9af0a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8b565ecee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f873f1cf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4e1d7387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8f361e10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4e87e0960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43c3b316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c1ca81bbc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