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f7e5f8cc0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215644a534f98"/>
  </p:sldMasterIdLst>
  <p:sldIdLst>
    <p:sldId xmlns:r="http://schemas.openxmlformats.org/officeDocument/2006/relationships" id="256" r:id="Rcb7fa04b04d246b0"/>
    <p:sldId xmlns:r="http://schemas.openxmlformats.org/officeDocument/2006/relationships" id="257" r:id="R443fc4e384e44b57"/>
    <p:sldId xmlns:r="http://schemas.openxmlformats.org/officeDocument/2006/relationships" id="258" r:id="R116df1b0ff1a4782"/>
    <p:sldId xmlns:r="http://schemas.openxmlformats.org/officeDocument/2006/relationships" id="259" r:id="Rc7946900251f4eea"/>
    <p:sldId xmlns:r="http://schemas.openxmlformats.org/officeDocument/2006/relationships" id="260" r:id="R9ce5a8ab2baf4247"/>
    <p:sldId xmlns:r="http://schemas.openxmlformats.org/officeDocument/2006/relationships" id="261" r:id="R62556c4ed98140da"/>
    <p:sldId xmlns:r="http://schemas.openxmlformats.org/officeDocument/2006/relationships" id="262" r:id="Re2d9434ade84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215644a534f98" /><Relationship Type="http://schemas.openxmlformats.org/officeDocument/2006/relationships/slide" Target="/ppt/slides/slide1.xml" Id="Rcb7fa04b04d246b0" /><Relationship Type="http://schemas.openxmlformats.org/officeDocument/2006/relationships/slide" Target="/ppt/slides/slide2.xml" Id="R443fc4e384e44b57" /><Relationship Type="http://schemas.openxmlformats.org/officeDocument/2006/relationships/slide" Target="/ppt/slides/slide3.xml" Id="R116df1b0ff1a4782" /><Relationship Type="http://schemas.openxmlformats.org/officeDocument/2006/relationships/slide" Target="/ppt/slides/slide4.xml" Id="Rc7946900251f4eea" /><Relationship Type="http://schemas.openxmlformats.org/officeDocument/2006/relationships/slide" Target="/ppt/slides/slide5.xml" Id="R9ce5a8ab2baf4247" /><Relationship Type="http://schemas.openxmlformats.org/officeDocument/2006/relationships/slide" Target="/ppt/slides/slide6.xml" Id="R62556c4ed98140da" /><Relationship Type="http://schemas.openxmlformats.org/officeDocument/2006/relationships/slide" Target="/ppt/slides/slide7.xml" Id="Re2d9434ade84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d5c285371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7aa2dec04cd8" /><Relationship Type="http://schemas.openxmlformats.org/officeDocument/2006/relationships/theme" Target="/ppt/slideMasters/theme/theme1.xml" Id="Rd59eb7bf72ee4e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a7aa2dec04c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1f31f1782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fb7c4b69b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6136b7ac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930032128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fe0e18ea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40a827d4d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420c33ad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FIFRILDI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JACOBSEN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