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429482bdd542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5f66ce4dd94b5f"/>
  </p:sldMasterIdLst>
  <p:sldIdLst>
    <p:sldId xmlns:r="http://schemas.openxmlformats.org/officeDocument/2006/relationships" id="256" r:id="R54dcfa9b38bc4165"/>
    <p:sldId xmlns:r="http://schemas.openxmlformats.org/officeDocument/2006/relationships" id="257" r:id="R80c7d72c7fc642bd"/>
    <p:sldId xmlns:r="http://schemas.openxmlformats.org/officeDocument/2006/relationships" id="258" r:id="R4fe470ada7dc4e46"/>
    <p:sldId xmlns:r="http://schemas.openxmlformats.org/officeDocument/2006/relationships" id="259" r:id="Rb4258852cbee4fef"/>
    <p:sldId xmlns:r="http://schemas.openxmlformats.org/officeDocument/2006/relationships" id="260" r:id="R7a61e512d119409f"/>
    <p:sldId xmlns:r="http://schemas.openxmlformats.org/officeDocument/2006/relationships" id="261" r:id="Rf01ad47b951940c3"/>
    <p:sldId xmlns:r="http://schemas.openxmlformats.org/officeDocument/2006/relationships" id="262" r:id="R7eff2b923f5541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5f66ce4dd94b5f" /><Relationship Type="http://schemas.openxmlformats.org/officeDocument/2006/relationships/slide" Target="/ppt/slides/slide1.xml" Id="R54dcfa9b38bc4165" /><Relationship Type="http://schemas.openxmlformats.org/officeDocument/2006/relationships/slide" Target="/ppt/slides/slide2.xml" Id="R80c7d72c7fc642bd" /><Relationship Type="http://schemas.openxmlformats.org/officeDocument/2006/relationships/slide" Target="/ppt/slides/slide3.xml" Id="R4fe470ada7dc4e46" /><Relationship Type="http://schemas.openxmlformats.org/officeDocument/2006/relationships/slide" Target="/ppt/slides/slide4.xml" Id="Rb4258852cbee4fef" /><Relationship Type="http://schemas.openxmlformats.org/officeDocument/2006/relationships/slide" Target="/ppt/slides/slide5.xml" Id="R7a61e512d119409f" /><Relationship Type="http://schemas.openxmlformats.org/officeDocument/2006/relationships/slide" Target="/ppt/slides/slide6.xml" Id="Rf01ad47b951940c3" /><Relationship Type="http://schemas.openxmlformats.org/officeDocument/2006/relationships/slide" Target="/ppt/slides/slide7.xml" Id="R7eff2b923f5541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f9af23274143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c94cede9b453b" /><Relationship Type="http://schemas.openxmlformats.org/officeDocument/2006/relationships/theme" Target="/ppt/slideMasters/theme/theme1.xml" Id="R55ee7e06519a4b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7c94cede9b45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3ffc1a9df45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769732e3145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fe1a0a8e24c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10123557c4d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8f18a48d248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65dc3514641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07de7a8f44f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JHV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JHV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4 612 692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4 893 030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VENEMYR JARL HELGE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JHV INVEST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915 972 748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