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1d97fd911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feeefc5764930"/>
  </p:sldMasterIdLst>
  <p:sldIdLst>
    <p:sldId xmlns:r="http://schemas.openxmlformats.org/officeDocument/2006/relationships" id="256" r:id="R8e7935f34f1040b5"/>
    <p:sldId xmlns:r="http://schemas.openxmlformats.org/officeDocument/2006/relationships" id="257" r:id="Re4a178b58f694b05"/>
    <p:sldId xmlns:r="http://schemas.openxmlformats.org/officeDocument/2006/relationships" id="258" r:id="Rb66fc1ffee7a4c19"/>
    <p:sldId xmlns:r="http://schemas.openxmlformats.org/officeDocument/2006/relationships" id="259" r:id="R1077bada96d5488a"/>
    <p:sldId xmlns:r="http://schemas.openxmlformats.org/officeDocument/2006/relationships" id="260" r:id="R4fd9c4cca24f40d9"/>
    <p:sldId xmlns:r="http://schemas.openxmlformats.org/officeDocument/2006/relationships" id="261" r:id="R55105d38557d40b4"/>
    <p:sldId xmlns:r="http://schemas.openxmlformats.org/officeDocument/2006/relationships" id="262" r:id="R50f19f72b34b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feeefc5764930" /><Relationship Type="http://schemas.openxmlformats.org/officeDocument/2006/relationships/slide" Target="/ppt/slides/slide1.xml" Id="R8e7935f34f1040b5" /><Relationship Type="http://schemas.openxmlformats.org/officeDocument/2006/relationships/slide" Target="/ppt/slides/slide2.xml" Id="Re4a178b58f694b05" /><Relationship Type="http://schemas.openxmlformats.org/officeDocument/2006/relationships/slide" Target="/ppt/slides/slide3.xml" Id="Rb66fc1ffee7a4c19" /><Relationship Type="http://schemas.openxmlformats.org/officeDocument/2006/relationships/slide" Target="/ppt/slides/slide4.xml" Id="R1077bada96d5488a" /><Relationship Type="http://schemas.openxmlformats.org/officeDocument/2006/relationships/slide" Target="/ppt/slides/slide5.xml" Id="R4fd9c4cca24f40d9" /><Relationship Type="http://schemas.openxmlformats.org/officeDocument/2006/relationships/slide" Target="/ppt/slides/slide6.xml" Id="R55105d38557d40b4" /><Relationship Type="http://schemas.openxmlformats.org/officeDocument/2006/relationships/slide" Target="/ppt/slides/slide7.xml" Id="R50f19f72b34b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6aab6b38646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25c3211284a9f" /><Relationship Type="http://schemas.openxmlformats.org/officeDocument/2006/relationships/theme" Target="/ppt/slideMasters/theme/theme1.xml" Id="R2b1b3e91464b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25c321128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d6d98171d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88e528f7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213b67ae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afb219e7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e3604ae94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a4a5fa930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fc9a2530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FRODE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