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579ea1402c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c87019fe2b49b0"/>
  </p:sldMasterIdLst>
  <p:sldIdLst>
    <p:sldId xmlns:r="http://schemas.openxmlformats.org/officeDocument/2006/relationships" id="256" r:id="Ra137e8c5a96048cc"/>
    <p:sldId xmlns:r="http://schemas.openxmlformats.org/officeDocument/2006/relationships" id="257" r:id="R90ce8b5c3f5c4aea"/>
    <p:sldId xmlns:r="http://schemas.openxmlformats.org/officeDocument/2006/relationships" id="258" r:id="R2a7147785ea7444c"/>
    <p:sldId xmlns:r="http://schemas.openxmlformats.org/officeDocument/2006/relationships" id="259" r:id="R2a3afe262cb34408"/>
    <p:sldId xmlns:r="http://schemas.openxmlformats.org/officeDocument/2006/relationships" id="260" r:id="R81070b35b1424ea0"/>
    <p:sldId xmlns:r="http://schemas.openxmlformats.org/officeDocument/2006/relationships" id="261" r:id="R719232baa81c4314"/>
    <p:sldId xmlns:r="http://schemas.openxmlformats.org/officeDocument/2006/relationships" id="262" r:id="R96136eea8505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87019fe2b49b0" /><Relationship Type="http://schemas.openxmlformats.org/officeDocument/2006/relationships/slide" Target="/ppt/slides/slide1.xml" Id="Ra137e8c5a96048cc" /><Relationship Type="http://schemas.openxmlformats.org/officeDocument/2006/relationships/slide" Target="/ppt/slides/slide2.xml" Id="R90ce8b5c3f5c4aea" /><Relationship Type="http://schemas.openxmlformats.org/officeDocument/2006/relationships/slide" Target="/ppt/slides/slide3.xml" Id="R2a7147785ea7444c" /><Relationship Type="http://schemas.openxmlformats.org/officeDocument/2006/relationships/slide" Target="/ppt/slides/slide4.xml" Id="R2a3afe262cb34408" /><Relationship Type="http://schemas.openxmlformats.org/officeDocument/2006/relationships/slide" Target="/ppt/slides/slide5.xml" Id="R81070b35b1424ea0" /><Relationship Type="http://schemas.openxmlformats.org/officeDocument/2006/relationships/slide" Target="/ppt/slides/slide6.xml" Id="R719232baa81c4314" /><Relationship Type="http://schemas.openxmlformats.org/officeDocument/2006/relationships/slide" Target="/ppt/slides/slide7.xml" Id="R96136eea8505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7d935618743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8ca49cf584f6b" /><Relationship Type="http://schemas.openxmlformats.org/officeDocument/2006/relationships/theme" Target="/ppt/slideMasters/theme/theme1.xml" Id="Rc05d0d2d430d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68ca49cf58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e047e5964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1ef4ebc60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25356578e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8e575d32d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05616fe174a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9dfff35fd49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9814b1e3c47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SKJOLDEN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SKJOLDEN HOTEL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13 590 587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57686606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