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463fc1e10d47a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3d36031183a4566"/>
  </p:sldMasterIdLst>
  <p:sldIdLst>
    <p:sldId xmlns:r="http://schemas.openxmlformats.org/officeDocument/2006/relationships" id="256" r:id="Ra9d086bd1c5b4546"/>
    <p:sldId xmlns:r="http://schemas.openxmlformats.org/officeDocument/2006/relationships" id="257" r:id="R89de316811f54ded"/>
    <p:sldId xmlns:r="http://schemas.openxmlformats.org/officeDocument/2006/relationships" id="258" r:id="Rbb22c29392664e26"/>
    <p:sldId xmlns:r="http://schemas.openxmlformats.org/officeDocument/2006/relationships" id="259" r:id="R07a5e5c1f7b348bc"/>
    <p:sldId xmlns:r="http://schemas.openxmlformats.org/officeDocument/2006/relationships" id="260" r:id="R27a1209b77334160"/>
    <p:sldId xmlns:r="http://schemas.openxmlformats.org/officeDocument/2006/relationships" id="261" r:id="R34d19de3e799485f"/>
    <p:sldId xmlns:r="http://schemas.openxmlformats.org/officeDocument/2006/relationships" id="262" r:id="R5aad951cdd2147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d36031183a4566" /><Relationship Type="http://schemas.openxmlformats.org/officeDocument/2006/relationships/slide" Target="/ppt/slides/slide1.xml" Id="Ra9d086bd1c5b4546" /><Relationship Type="http://schemas.openxmlformats.org/officeDocument/2006/relationships/slide" Target="/ppt/slides/slide2.xml" Id="R89de316811f54ded" /><Relationship Type="http://schemas.openxmlformats.org/officeDocument/2006/relationships/slide" Target="/ppt/slides/slide3.xml" Id="Rbb22c29392664e26" /><Relationship Type="http://schemas.openxmlformats.org/officeDocument/2006/relationships/slide" Target="/ppt/slides/slide4.xml" Id="R07a5e5c1f7b348bc" /><Relationship Type="http://schemas.openxmlformats.org/officeDocument/2006/relationships/slide" Target="/ppt/slides/slide5.xml" Id="R27a1209b77334160" /><Relationship Type="http://schemas.openxmlformats.org/officeDocument/2006/relationships/slide" Target="/ppt/slides/slide6.xml" Id="R34d19de3e799485f" /><Relationship Type="http://schemas.openxmlformats.org/officeDocument/2006/relationships/slide" Target="/ppt/slides/slide7.xml" Id="R5aad951cdd2147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ec21858ce24c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700526a7094023" /><Relationship Type="http://schemas.openxmlformats.org/officeDocument/2006/relationships/theme" Target="/ppt/slideMasters/theme/theme1.xml" Id="R81fc72ea6cb74e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700526a70940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3cc54b217b47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947395c4854a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26c72a015f4d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645822502946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cfec89513149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6715c169f34b1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c0d87d451c47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MASSIMO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MASSIMO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1 442 040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517 566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1 069 630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6 550 582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7 503 754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SJONER SYRSTAD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Lauritz Jenssens gate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7045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915 895 417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MASSIMO INVEST AS</a:t>
            </a:r>
          </a:p>
        </p:txBody>
      </p:sp>
    </p:spTree>
  </p:cSld>
  <p:clrMapOvr>
    <a:masterClrMapping xmlns:a="http://schemas.openxmlformats.org/drawingml/2006/main"/>
  </p:clrMapOvr>
</p:sld>
</file>