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829a9cc214a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7245cfc2b43f4"/>
  </p:sldMasterIdLst>
  <p:sldIdLst>
    <p:sldId xmlns:r="http://schemas.openxmlformats.org/officeDocument/2006/relationships" id="256" r:id="Rb0881c4d340f46be"/>
    <p:sldId xmlns:r="http://schemas.openxmlformats.org/officeDocument/2006/relationships" id="257" r:id="Rd3da8f4a03bb497f"/>
    <p:sldId xmlns:r="http://schemas.openxmlformats.org/officeDocument/2006/relationships" id="258" r:id="R87f2a8ccc7ae4965"/>
    <p:sldId xmlns:r="http://schemas.openxmlformats.org/officeDocument/2006/relationships" id="259" r:id="R31e303d9ad684d9a"/>
    <p:sldId xmlns:r="http://schemas.openxmlformats.org/officeDocument/2006/relationships" id="260" r:id="Rdac8028f13d34a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7245cfc2b43f4" /><Relationship Type="http://schemas.openxmlformats.org/officeDocument/2006/relationships/slide" Target="/ppt/slides/slide1.xml" Id="Rb0881c4d340f46be" /><Relationship Type="http://schemas.openxmlformats.org/officeDocument/2006/relationships/slide" Target="/ppt/slides/slide2.xml" Id="Rd3da8f4a03bb497f" /><Relationship Type="http://schemas.openxmlformats.org/officeDocument/2006/relationships/slide" Target="/ppt/slides/slide3.xml" Id="R87f2a8ccc7ae4965" /><Relationship Type="http://schemas.openxmlformats.org/officeDocument/2006/relationships/slide" Target="/ppt/slides/slide4.xml" Id="R31e303d9ad684d9a" /><Relationship Type="http://schemas.openxmlformats.org/officeDocument/2006/relationships/slide" Target="/ppt/slides/slide5.xml" Id="Rdac8028f13d34a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1088aedea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697febd064b16" /><Relationship Type="http://schemas.openxmlformats.org/officeDocument/2006/relationships/theme" Target="/ppt/slideMasters/theme/theme1.xml" Id="R32f36eeb27ec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b697febd064b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8625d31184f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bb7fa490241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717e95ba740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041f7ba6e43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91d64b3684d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10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10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