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779a1365a24e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ae502f18634116"/>
  </p:sldMasterIdLst>
  <p:sldIdLst>
    <p:sldId xmlns:r="http://schemas.openxmlformats.org/officeDocument/2006/relationships" id="256" r:id="R3cb9182e39ca4116"/>
    <p:sldId xmlns:r="http://schemas.openxmlformats.org/officeDocument/2006/relationships" id="257" r:id="Re7e41e0413e443db"/>
    <p:sldId xmlns:r="http://schemas.openxmlformats.org/officeDocument/2006/relationships" id="258" r:id="Rfb9b03334ff64caa"/>
    <p:sldId xmlns:r="http://schemas.openxmlformats.org/officeDocument/2006/relationships" id="259" r:id="R8852b96403824ea6"/>
    <p:sldId xmlns:r="http://schemas.openxmlformats.org/officeDocument/2006/relationships" id="260" r:id="Rfa8690d1629647a4"/>
    <p:sldId xmlns:r="http://schemas.openxmlformats.org/officeDocument/2006/relationships" id="261" r:id="Re257338f69f1430f"/>
    <p:sldId xmlns:r="http://schemas.openxmlformats.org/officeDocument/2006/relationships" id="262" r:id="R13a1404b232043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ae502f18634116" /><Relationship Type="http://schemas.openxmlformats.org/officeDocument/2006/relationships/slide" Target="/ppt/slides/slide1.xml" Id="R3cb9182e39ca4116" /><Relationship Type="http://schemas.openxmlformats.org/officeDocument/2006/relationships/slide" Target="/ppt/slides/slide2.xml" Id="Re7e41e0413e443db" /><Relationship Type="http://schemas.openxmlformats.org/officeDocument/2006/relationships/slide" Target="/ppt/slides/slide3.xml" Id="Rfb9b03334ff64caa" /><Relationship Type="http://schemas.openxmlformats.org/officeDocument/2006/relationships/slide" Target="/ppt/slides/slide4.xml" Id="R8852b96403824ea6" /><Relationship Type="http://schemas.openxmlformats.org/officeDocument/2006/relationships/slide" Target="/ppt/slides/slide5.xml" Id="Rfa8690d1629647a4" /><Relationship Type="http://schemas.openxmlformats.org/officeDocument/2006/relationships/slide" Target="/ppt/slides/slide6.xml" Id="Re257338f69f1430f" /><Relationship Type="http://schemas.openxmlformats.org/officeDocument/2006/relationships/slide" Target="/ppt/slides/slide7.xml" Id="R13a1404b232043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ccc410ea24e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5c8c1def7409c" /><Relationship Type="http://schemas.openxmlformats.org/officeDocument/2006/relationships/theme" Target="/ppt/slideMasters/theme/theme1.xml" Id="Re7e5ca91ed9f48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35c8c1def7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fd4324d9247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cb8f8515d4f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874c1d41340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477ba19bd48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01e25a79546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ae6bf146843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d9cfa37da42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WT BYGG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9 166 093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−1 006 116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−191 922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1 820 427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14 350 620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ERIK WALAN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TSELENTIS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Bregneveien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915 855 849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