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78196467ac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ef5a2aee54472"/>
  </p:sldMasterIdLst>
  <p:sldIdLst>
    <p:sldId xmlns:r="http://schemas.openxmlformats.org/officeDocument/2006/relationships" id="256" r:id="R803feebdb8f74043"/>
    <p:sldId xmlns:r="http://schemas.openxmlformats.org/officeDocument/2006/relationships" id="257" r:id="R98f2fcc5dba944f2"/>
    <p:sldId xmlns:r="http://schemas.openxmlformats.org/officeDocument/2006/relationships" id="258" r:id="Ra9adb591a43d41e3"/>
    <p:sldId xmlns:r="http://schemas.openxmlformats.org/officeDocument/2006/relationships" id="259" r:id="Rcb8f8362c07e4f01"/>
    <p:sldId xmlns:r="http://schemas.openxmlformats.org/officeDocument/2006/relationships" id="260" r:id="Rb1512612ad6a4256"/>
    <p:sldId xmlns:r="http://schemas.openxmlformats.org/officeDocument/2006/relationships" id="261" r:id="R8662b4a300c54299"/>
    <p:sldId xmlns:r="http://schemas.openxmlformats.org/officeDocument/2006/relationships" id="262" r:id="R75ed389fa398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ef5a2aee54472" /><Relationship Type="http://schemas.openxmlformats.org/officeDocument/2006/relationships/slide" Target="/ppt/slides/slide1.xml" Id="R803feebdb8f74043" /><Relationship Type="http://schemas.openxmlformats.org/officeDocument/2006/relationships/slide" Target="/ppt/slides/slide2.xml" Id="R98f2fcc5dba944f2" /><Relationship Type="http://schemas.openxmlformats.org/officeDocument/2006/relationships/slide" Target="/ppt/slides/slide3.xml" Id="Ra9adb591a43d41e3" /><Relationship Type="http://schemas.openxmlformats.org/officeDocument/2006/relationships/slide" Target="/ppt/slides/slide4.xml" Id="Rcb8f8362c07e4f01" /><Relationship Type="http://schemas.openxmlformats.org/officeDocument/2006/relationships/slide" Target="/ppt/slides/slide5.xml" Id="Rb1512612ad6a4256" /><Relationship Type="http://schemas.openxmlformats.org/officeDocument/2006/relationships/slide" Target="/ppt/slides/slide6.xml" Id="R8662b4a300c54299" /><Relationship Type="http://schemas.openxmlformats.org/officeDocument/2006/relationships/slide" Target="/ppt/slides/slide7.xml" Id="R75ed389fa398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a5a4631f3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d1696774b477c" /><Relationship Type="http://schemas.openxmlformats.org/officeDocument/2006/relationships/theme" Target="/ppt/slideMasters/theme/theme1.xml" Id="R22b0cb93b942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d1696774b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e373dfe3d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c06dbfd1e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e871aa65f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4372317ef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a6ef460e8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842fa83f0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6b3a6d473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HARAMBEE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 CONSULTING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12 412 620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12 418 526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SMÅBREKKE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Småbrekke, Jærnesheia 52E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915 853 889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