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7341c5a1e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cc8b43478742a1"/>
  </p:sldMasterIdLst>
  <p:sldIdLst>
    <p:sldId xmlns:r="http://schemas.openxmlformats.org/officeDocument/2006/relationships" id="256" r:id="R7ef388b90ed64260"/>
    <p:sldId xmlns:r="http://schemas.openxmlformats.org/officeDocument/2006/relationships" id="257" r:id="R065ae188f7064a13"/>
    <p:sldId xmlns:r="http://schemas.openxmlformats.org/officeDocument/2006/relationships" id="258" r:id="Ra14b9e2c38c54e38"/>
    <p:sldId xmlns:r="http://schemas.openxmlformats.org/officeDocument/2006/relationships" id="259" r:id="R914d47d25fb74de7"/>
    <p:sldId xmlns:r="http://schemas.openxmlformats.org/officeDocument/2006/relationships" id="260" r:id="R7185952af4164804"/>
    <p:sldId xmlns:r="http://schemas.openxmlformats.org/officeDocument/2006/relationships" id="261" r:id="R0c595e345ba8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cc8b43478742a1" /><Relationship Type="http://schemas.openxmlformats.org/officeDocument/2006/relationships/slide" Target="/ppt/slides/slide1.xml" Id="R7ef388b90ed64260" /><Relationship Type="http://schemas.openxmlformats.org/officeDocument/2006/relationships/slide" Target="/ppt/slides/slide2.xml" Id="R065ae188f7064a13" /><Relationship Type="http://schemas.openxmlformats.org/officeDocument/2006/relationships/slide" Target="/ppt/slides/slide3.xml" Id="Ra14b9e2c38c54e38" /><Relationship Type="http://schemas.openxmlformats.org/officeDocument/2006/relationships/slide" Target="/ppt/slides/slide4.xml" Id="R914d47d25fb74de7" /><Relationship Type="http://schemas.openxmlformats.org/officeDocument/2006/relationships/slide" Target="/ppt/slides/slide5.xml" Id="R7185952af4164804" /><Relationship Type="http://schemas.openxmlformats.org/officeDocument/2006/relationships/slide" Target="/ppt/slides/slide6.xml" Id="R0c595e345ba8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d6b8c7f964f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614abc7bb4dc8" /><Relationship Type="http://schemas.openxmlformats.org/officeDocument/2006/relationships/theme" Target="/ppt/slideMasters/theme/theme1.xml" Id="R4b0d421e0841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7614abc7bb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25cc46e04b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61b96ef584b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119835915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f03501776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9f4ba24724c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2e0470ff4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HARAMBEE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HARAMBEE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HARAMBEE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HARAMBEE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HARAMBEE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HARAMBEE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Jørgen Småbrekke, Jærnesheia 52E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harambee.no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915 853 889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HARAMBEE CONSULTING AS</a:t>
            </a:r>
          </a:p>
        </p:txBody>
      </p:sp>
    </p:spTree>
  </p:cSld>
  <p:clrMapOvr>
    <a:masterClrMapping xmlns:a="http://schemas.openxmlformats.org/drawingml/2006/main"/>
  </p:clrMapOvr>
</p:sld>
</file>