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5f4ffdf0ef49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6f308232414193"/>
  </p:sldMasterIdLst>
  <p:sldIdLst>
    <p:sldId xmlns:r="http://schemas.openxmlformats.org/officeDocument/2006/relationships" id="256" r:id="R56d6e71ce1854c04"/>
    <p:sldId xmlns:r="http://schemas.openxmlformats.org/officeDocument/2006/relationships" id="257" r:id="R46e7fb3c04ba4a39"/>
    <p:sldId xmlns:r="http://schemas.openxmlformats.org/officeDocument/2006/relationships" id="258" r:id="R138653cd73624159"/>
    <p:sldId xmlns:r="http://schemas.openxmlformats.org/officeDocument/2006/relationships" id="259" r:id="R3ff6e65ca5bd4684"/>
    <p:sldId xmlns:r="http://schemas.openxmlformats.org/officeDocument/2006/relationships" id="260" r:id="R23851cbaf56c455f"/>
    <p:sldId xmlns:r="http://schemas.openxmlformats.org/officeDocument/2006/relationships" id="261" r:id="R93c76a34ac854027"/>
    <p:sldId xmlns:r="http://schemas.openxmlformats.org/officeDocument/2006/relationships" id="262" r:id="R7fece244e8254f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6f308232414193" /><Relationship Type="http://schemas.openxmlformats.org/officeDocument/2006/relationships/slide" Target="/ppt/slides/slide1.xml" Id="R56d6e71ce1854c04" /><Relationship Type="http://schemas.openxmlformats.org/officeDocument/2006/relationships/slide" Target="/ppt/slides/slide2.xml" Id="R46e7fb3c04ba4a39" /><Relationship Type="http://schemas.openxmlformats.org/officeDocument/2006/relationships/slide" Target="/ppt/slides/slide3.xml" Id="R138653cd73624159" /><Relationship Type="http://schemas.openxmlformats.org/officeDocument/2006/relationships/slide" Target="/ppt/slides/slide4.xml" Id="R3ff6e65ca5bd4684" /><Relationship Type="http://schemas.openxmlformats.org/officeDocument/2006/relationships/slide" Target="/ppt/slides/slide5.xml" Id="R23851cbaf56c455f" /><Relationship Type="http://schemas.openxmlformats.org/officeDocument/2006/relationships/slide" Target="/ppt/slides/slide6.xml" Id="R93c76a34ac854027" /><Relationship Type="http://schemas.openxmlformats.org/officeDocument/2006/relationships/slide" Target="/ppt/slides/slide7.xml" Id="R7fece244e8254f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0674dcd4d24c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28cf0c7c74e38" /><Relationship Type="http://schemas.openxmlformats.org/officeDocument/2006/relationships/theme" Target="/ppt/slideMasters/theme/theme1.xml" Id="R9fe83248df1c48b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c28cf0c7c74e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5d8db9078444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eb0b6085d40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e72a361ef845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f446b6c1a45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631f94c9b48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177ff63c6d4c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44cb142c1b44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TOKA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TOKA INVEST II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−1 150 613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28 658 467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233 470 243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248 389 163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ULSTEIN  –  47,0 %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EMMA ULSTEIN  –  26,5 %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ODA ULSTEIN  –  26,5 %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915 852 521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TOKA INVEST II AS</a:t>
            </a:r>
          </a:p>
        </p:txBody>
      </p:sp>
    </p:spTree>
  </p:cSld>
  <p:clrMapOvr>
    <a:masterClrMapping xmlns:a="http://schemas.openxmlformats.org/drawingml/2006/main"/>
  </p:clrMapOvr>
</p:sld>
</file>