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11f430754b41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ffbe6a2e334610"/>
  </p:sldMasterIdLst>
  <p:sldIdLst>
    <p:sldId xmlns:r="http://schemas.openxmlformats.org/officeDocument/2006/relationships" id="256" r:id="R4d51a5ece065428e"/>
    <p:sldId xmlns:r="http://schemas.openxmlformats.org/officeDocument/2006/relationships" id="257" r:id="Rffcd4295bf6a46ba"/>
    <p:sldId xmlns:r="http://schemas.openxmlformats.org/officeDocument/2006/relationships" id="258" r:id="Ref74ef4712504b17"/>
    <p:sldId xmlns:r="http://schemas.openxmlformats.org/officeDocument/2006/relationships" id="259" r:id="R0b800310e55b451d"/>
    <p:sldId xmlns:r="http://schemas.openxmlformats.org/officeDocument/2006/relationships" id="260" r:id="R7cd15476fc0b4255"/>
    <p:sldId xmlns:r="http://schemas.openxmlformats.org/officeDocument/2006/relationships" id="261" r:id="Rfbfd91e8b7d24087"/>
    <p:sldId xmlns:r="http://schemas.openxmlformats.org/officeDocument/2006/relationships" id="262" r:id="R25aafdf0045d40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fbe6a2e334610" /><Relationship Type="http://schemas.openxmlformats.org/officeDocument/2006/relationships/slide" Target="/ppt/slides/slide1.xml" Id="R4d51a5ece065428e" /><Relationship Type="http://schemas.openxmlformats.org/officeDocument/2006/relationships/slide" Target="/ppt/slides/slide2.xml" Id="Rffcd4295bf6a46ba" /><Relationship Type="http://schemas.openxmlformats.org/officeDocument/2006/relationships/slide" Target="/ppt/slides/slide3.xml" Id="Ref74ef4712504b17" /><Relationship Type="http://schemas.openxmlformats.org/officeDocument/2006/relationships/slide" Target="/ppt/slides/slide4.xml" Id="R0b800310e55b451d" /><Relationship Type="http://schemas.openxmlformats.org/officeDocument/2006/relationships/slide" Target="/ppt/slides/slide5.xml" Id="R7cd15476fc0b4255" /><Relationship Type="http://schemas.openxmlformats.org/officeDocument/2006/relationships/slide" Target="/ppt/slides/slide6.xml" Id="Rfbfd91e8b7d24087" /><Relationship Type="http://schemas.openxmlformats.org/officeDocument/2006/relationships/slide" Target="/ppt/slides/slide7.xml" Id="R25aafdf0045d40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75061b4d944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f5a7d2d3e439f" /><Relationship Type="http://schemas.openxmlformats.org/officeDocument/2006/relationships/theme" Target="/ppt/slideMasters/theme/theme1.xml" Id="R2814dc19bb1243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5f5a7d2d3e43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a8d362d3b44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57422f5af46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882f8d5474b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ab695ca5746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9cc90c93f4c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a273ea8db42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7f35910b540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TCD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12 037 724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12 074 066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DOBLOUG THOR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Nergårdsvegen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tcd@okonomi.as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915 797 490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