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55084bcf4c4d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bb0f530cc545ea"/>
  </p:sldMasterIdLst>
  <p:sldIdLst>
    <p:sldId xmlns:r="http://schemas.openxmlformats.org/officeDocument/2006/relationships" id="256" r:id="R9a517c3328d64c76"/>
    <p:sldId xmlns:r="http://schemas.openxmlformats.org/officeDocument/2006/relationships" id="257" r:id="R38f9ed506ee94337"/>
    <p:sldId xmlns:r="http://schemas.openxmlformats.org/officeDocument/2006/relationships" id="258" r:id="R4e998b216cc54a84"/>
    <p:sldId xmlns:r="http://schemas.openxmlformats.org/officeDocument/2006/relationships" id="259" r:id="R687f9d34edc94df0"/>
    <p:sldId xmlns:r="http://schemas.openxmlformats.org/officeDocument/2006/relationships" id="260" r:id="Rff3686544bab4e15"/>
    <p:sldId xmlns:r="http://schemas.openxmlformats.org/officeDocument/2006/relationships" id="261" r:id="R32c03cb91f71456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bb0f530cc545ea" /><Relationship Type="http://schemas.openxmlformats.org/officeDocument/2006/relationships/slide" Target="/ppt/slides/slide1.xml" Id="R9a517c3328d64c76" /><Relationship Type="http://schemas.openxmlformats.org/officeDocument/2006/relationships/slide" Target="/ppt/slides/slide2.xml" Id="R38f9ed506ee94337" /><Relationship Type="http://schemas.openxmlformats.org/officeDocument/2006/relationships/slide" Target="/ppt/slides/slide3.xml" Id="R4e998b216cc54a84" /><Relationship Type="http://schemas.openxmlformats.org/officeDocument/2006/relationships/slide" Target="/ppt/slides/slide4.xml" Id="R687f9d34edc94df0" /><Relationship Type="http://schemas.openxmlformats.org/officeDocument/2006/relationships/slide" Target="/ppt/slides/slide5.xml" Id="Rff3686544bab4e15" /><Relationship Type="http://schemas.openxmlformats.org/officeDocument/2006/relationships/slide" Target="/ppt/slides/slide6.xml" Id="R32c03cb91f71456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bb7a825e3b4ef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c9ee9005624526" /><Relationship Type="http://schemas.openxmlformats.org/officeDocument/2006/relationships/theme" Target="/ppt/slideMasters/theme/theme1.xml" Id="R4a5a38d9383246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bc9ee90056245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a3b0b7d41542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2346c9af9c40b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f5a7a03e9c43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1bf576229143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fa5f0849b24e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9fc53803a143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NIC NILSEN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 NILSEN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 NILSEN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 NILSEN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 NILSEN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 NILSEN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Nesgata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4480 Kvinesdal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915 796 931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 NILSEN HOLDING AS</a:t>
            </a:r>
          </a:p>
        </p:txBody>
      </p:sp>
    </p:spTree>
  </p:cSld>
  <p:clrMapOvr>
    <a:masterClrMapping xmlns:a="http://schemas.openxmlformats.org/drawingml/2006/main"/>
  </p:clrMapOvr>
</p:sld>
</file>