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04c0bd5ad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8e18b627e4962"/>
  </p:sldMasterIdLst>
  <p:sldIdLst>
    <p:sldId xmlns:r="http://schemas.openxmlformats.org/officeDocument/2006/relationships" id="256" r:id="Rd5e423ea871b4406"/>
    <p:sldId xmlns:r="http://schemas.openxmlformats.org/officeDocument/2006/relationships" id="257" r:id="Rb0b46d3ffdca4aea"/>
    <p:sldId xmlns:r="http://schemas.openxmlformats.org/officeDocument/2006/relationships" id="258" r:id="R6b6097d25a964d2f"/>
    <p:sldId xmlns:r="http://schemas.openxmlformats.org/officeDocument/2006/relationships" id="259" r:id="R9e8f052dba6348d9"/>
    <p:sldId xmlns:r="http://schemas.openxmlformats.org/officeDocument/2006/relationships" id="260" r:id="R9b1be39490464dce"/>
    <p:sldId xmlns:r="http://schemas.openxmlformats.org/officeDocument/2006/relationships" id="261" r:id="R4c5e00a910ed40d8"/>
    <p:sldId xmlns:r="http://schemas.openxmlformats.org/officeDocument/2006/relationships" id="262" r:id="R72fee2c24a4e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8e18b627e4962" /><Relationship Type="http://schemas.openxmlformats.org/officeDocument/2006/relationships/slide" Target="/ppt/slides/slide1.xml" Id="Rd5e423ea871b4406" /><Relationship Type="http://schemas.openxmlformats.org/officeDocument/2006/relationships/slide" Target="/ppt/slides/slide2.xml" Id="Rb0b46d3ffdca4aea" /><Relationship Type="http://schemas.openxmlformats.org/officeDocument/2006/relationships/slide" Target="/ppt/slides/slide3.xml" Id="R6b6097d25a964d2f" /><Relationship Type="http://schemas.openxmlformats.org/officeDocument/2006/relationships/slide" Target="/ppt/slides/slide4.xml" Id="R9e8f052dba6348d9" /><Relationship Type="http://schemas.openxmlformats.org/officeDocument/2006/relationships/slide" Target="/ppt/slides/slide5.xml" Id="R9b1be39490464dce" /><Relationship Type="http://schemas.openxmlformats.org/officeDocument/2006/relationships/slide" Target="/ppt/slides/slide6.xml" Id="R4c5e00a910ed40d8" /><Relationship Type="http://schemas.openxmlformats.org/officeDocument/2006/relationships/slide" Target="/ppt/slides/slide7.xml" Id="R72fee2c24a4e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502ad22ad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a8de62944554" /><Relationship Type="http://schemas.openxmlformats.org/officeDocument/2006/relationships/theme" Target="/ppt/slideMasters/theme/theme1.xml" Id="R37725994b861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fa8de6294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295c9f8f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cf5a8d1a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783654ff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e7e62b58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e532268d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46e67e565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9deb53bc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HÅRSTAD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MORSET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FUGLEM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OLSEN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UTHUS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BRYNJOLV HAAVE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