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c0a7b3dd1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fb4a0f58b4fe4"/>
  </p:sldMasterIdLst>
  <p:sldIdLst>
    <p:sldId xmlns:r="http://schemas.openxmlformats.org/officeDocument/2006/relationships" id="256" r:id="Rf5a36ecd1acf4bc4"/>
    <p:sldId xmlns:r="http://schemas.openxmlformats.org/officeDocument/2006/relationships" id="257" r:id="Rceff8d84a53e49ab"/>
    <p:sldId xmlns:r="http://schemas.openxmlformats.org/officeDocument/2006/relationships" id="258" r:id="Rf13865988ee24b6b"/>
    <p:sldId xmlns:r="http://schemas.openxmlformats.org/officeDocument/2006/relationships" id="259" r:id="Re2eea3cdfa3f48a2"/>
    <p:sldId xmlns:r="http://schemas.openxmlformats.org/officeDocument/2006/relationships" id="260" r:id="R3c14e14eb94c4b81"/>
    <p:sldId xmlns:r="http://schemas.openxmlformats.org/officeDocument/2006/relationships" id="261" r:id="R83a98b3729b14dbc"/>
    <p:sldId xmlns:r="http://schemas.openxmlformats.org/officeDocument/2006/relationships" id="262" r:id="R712eb836557e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fb4a0f58b4fe4" /><Relationship Type="http://schemas.openxmlformats.org/officeDocument/2006/relationships/slide" Target="/ppt/slides/slide1.xml" Id="Rf5a36ecd1acf4bc4" /><Relationship Type="http://schemas.openxmlformats.org/officeDocument/2006/relationships/slide" Target="/ppt/slides/slide2.xml" Id="Rceff8d84a53e49ab" /><Relationship Type="http://schemas.openxmlformats.org/officeDocument/2006/relationships/slide" Target="/ppt/slides/slide3.xml" Id="Rf13865988ee24b6b" /><Relationship Type="http://schemas.openxmlformats.org/officeDocument/2006/relationships/slide" Target="/ppt/slides/slide4.xml" Id="Re2eea3cdfa3f48a2" /><Relationship Type="http://schemas.openxmlformats.org/officeDocument/2006/relationships/slide" Target="/ppt/slides/slide5.xml" Id="R3c14e14eb94c4b81" /><Relationship Type="http://schemas.openxmlformats.org/officeDocument/2006/relationships/slide" Target="/ppt/slides/slide6.xml" Id="R83a98b3729b14dbc" /><Relationship Type="http://schemas.openxmlformats.org/officeDocument/2006/relationships/slide" Target="/ppt/slides/slide7.xml" Id="R712eb836557e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c0a0aefa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a3af027f4835" /><Relationship Type="http://schemas.openxmlformats.org/officeDocument/2006/relationships/theme" Target="/ppt/slideMasters/theme/theme1.xml" Id="R5847d0f70e55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aa3af027f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558f3fe9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5c40cb62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4aafbc6a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3f76245a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fe3ee591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c085e43ac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47301fd6d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CONSULT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EGELAND-MONFORT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RAKEL MAGNHILD EGELAND-MONFORT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rakel@monfort.no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915 746 950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