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792f5a8b8844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51340b57c844fd"/>
  </p:sldMasterIdLst>
  <p:sldIdLst>
    <p:sldId xmlns:r="http://schemas.openxmlformats.org/officeDocument/2006/relationships" id="256" r:id="R0ef7f04d401b4092"/>
    <p:sldId xmlns:r="http://schemas.openxmlformats.org/officeDocument/2006/relationships" id="257" r:id="R4ff8ddffbe7e4731"/>
    <p:sldId xmlns:r="http://schemas.openxmlformats.org/officeDocument/2006/relationships" id="258" r:id="Rd6eb8c7b7d2a44d5"/>
    <p:sldId xmlns:r="http://schemas.openxmlformats.org/officeDocument/2006/relationships" id="259" r:id="R5aeff26fdfcc418a"/>
    <p:sldId xmlns:r="http://schemas.openxmlformats.org/officeDocument/2006/relationships" id="260" r:id="Rf540cedcf5eb4727"/>
    <p:sldId xmlns:r="http://schemas.openxmlformats.org/officeDocument/2006/relationships" id="261" r:id="R2e57a2f959f24010"/>
    <p:sldId xmlns:r="http://schemas.openxmlformats.org/officeDocument/2006/relationships" id="262" r:id="Rbb755b25c0cc47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51340b57c844fd" /><Relationship Type="http://schemas.openxmlformats.org/officeDocument/2006/relationships/slide" Target="/ppt/slides/slide1.xml" Id="R0ef7f04d401b4092" /><Relationship Type="http://schemas.openxmlformats.org/officeDocument/2006/relationships/slide" Target="/ppt/slides/slide2.xml" Id="R4ff8ddffbe7e4731" /><Relationship Type="http://schemas.openxmlformats.org/officeDocument/2006/relationships/slide" Target="/ppt/slides/slide3.xml" Id="Rd6eb8c7b7d2a44d5" /><Relationship Type="http://schemas.openxmlformats.org/officeDocument/2006/relationships/slide" Target="/ppt/slides/slide4.xml" Id="R5aeff26fdfcc418a" /><Relationship Type="http://schemas.openxmlformats.org/officeDocument/2006/relationships/slide" Target="/ppt/slides/slide5.xml" Id="Rf540cedcf5eb4727" /><Relationship Type="http://schemas.openxmlformats.org/officeDocument/2006/relationships/slide" Target="/ppt/slides/slide6.xml" Id="R2e57a2f959f24010" /><Relationship Type="http://schemas.openxmlformats.org/officeDocument/2006/relationships/slide" Target="/ppt/slides/slide7.xml" Id="Rbb755b25c0cc47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0d6ffb1b6346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5bb94fe4e4cd6" /><Relationship Type="http://schemas.openxmlformats.org/officeDocument/2006/relationships/theme" Target="/ppt/slideMasters/theme/theme1.xml" Id="R62934263116148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55bb94fe4e4c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2d191ce4443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24ea4e7b443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ed7f3b2b948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8e5a976c244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8ea09d0b44c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71b0a5b274d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2d632687342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TJUVHOLMEN VENTURES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VENTURES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15 945 555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33 985 296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38 269 594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RØIL KRISTOFFER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ICT GROUP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GROUP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Inkognitogata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915 678 246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VENTURES AS</a:t>
            </a:r>
          </a:p>
        </p:txBody>
      </p:sp>
    </p:spTree>
  </p:cSld>
  <p:clrMapOvr>
    <a:masterClrMapping xmlns:a="http://schemas.openxmlformats.org/drawingml/2006/main"/>
  </p:clrMapOvr>
</p:sld>
</file>