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e7be5d1af44e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e8c6a2b0804561"/>
  </p:sldMasterIdLst>
  <p:sldIdLst>
    <p:sldId xmlns:r="http://schemas.openxmlformats.org/officeDocument/2006/relationships" id="256" r:id="R58f79a6a0d604d8b"/>
    <p:sldId xmlns:r="http://schemas.openxmlformats.org/officeDocument/2006/relationships" id="257" r:id="R05d9ebe27c3e4873"/>
    <p:sldId xmlns:r="http://schemas.openxmlformats.org/officeDocument/2006/relationships" id="258" r:id="R04c9639d5005472e"/>
    <p:sldId xmlns:r="http://schemas.openxmlformats.org/officeDocument/2006/relationships" id="259" r:id="R1c92d5a737e144ad"/>
    <p:sldId xmlns:r="http://schemas.openxmlformats.org/officeDocument/2006/relationships" id="260" r:id="R9c01572b30184fef"/>
    <p:sldId xmlns:r="http://schemas.openxmlformats.org/officeDocument/2006/relationships" id="261" r:id="R794187013e844987"/>
    <p:sldId xmlns:r="http://schemas.openxmlformats.org/officeDocument/2006/relationships" id="262" r:id="R2e17a920c7534a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8c6a2b0804561" /><Relationship Type="http://schemas.openxmlformats.org/officeDocument/2006/relationships/slide" Target="/ppt/slides/slide1.xml" Id="R58f79a6a0d604d8b" /><Relationship Type="http://schemas.openxmlformats.org/officeDocument/2006/relationships/slide" Target="/ppt/slides/slide2.xml" Id="R05d9ebe27c3e4873" /><Relationship Type="http://schemas.openxmlformats.org/officeDocument/2006/relationships/slide" Target="/ppt/slides/slide3.xml" Id="R04c9639d5005472e" /><Relationship Type="http://schemas.openxmlformats.org/officeDocument/2006/relationships/slide" Target="/ppt/slides/slide4.xml" Id="R1c92d5a737e144ad" /><Relationship Type="http://schemas.openxmlformats.org/officeDocument/2006/relationships/slide" Target="/ppt/slides/slide5.xml" Id="R9c01572b30184fef" /><Relationship Type="http://schemas.openxmlformats.org/officeDocument/2006/relationships/slide" Target="/ppt/slides/slide6.xml" Id="R794187013e844987" /><Relationship Type="http://schemas.openxmlformats.org/officeDocument/2006/relationships/slide" Target="/ppt/slides/slide7.xml" Id="R2e17a920c7534a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f96b5ce2245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2bc45931e4d9a" /><Relationship Type="http://schemas.openxmlformats.org/officeDocument/2006/relationships/theme" Target="/ppt/slideMasters/theme/theme1.xml" Id="Ra1106b3ce18c45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e2bc45931e4d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0a8d4770047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3d7b7a23746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68494694441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5c92e353344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65fe97b8841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b83aa29ed40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44d57dbf540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HAUGALAND REVISJON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6 910 133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3 263 848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4 687 426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SIGBJØRN ESPEVOLD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SIGVE STRAND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915 663 001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HAUGALAND REVISJON AS</a:t>
            </a:r>
          </a:p>
        </p:txBody>
      </p:sp>
    </p:spTree>
  </p:cSld>
  <p:clrMapOvr>
    <a:masterClrMapping xmlns:a="http://schemas.openxmlformats.org/drawingml/2006/main"/>
  </p:clrMapOvr>
</p:sld>
</file>