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6265c62ec842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740540373b46d7"/>
  </p:sldMasterIdLst>
  <p:sldIdLst>
    <p:sldId xmlns:r="http://schemas.openxmlformats.org/officeDocument/2006/relationships" id="256" r:id="R08cdfbc2f6d344c4"/>
    <p:sldId xmlns:r="http://schemas.openxmlformats.org/officeDocument/2006/relationships" id="257" r:id="R5982c02468544c8b"/>
    <p:sldId xmlns:r="http://schemas.openxmlformats.org/officeDocument/2006/relationships" id="258" r:id="R9fcb71a8ddcc42dc"/>
    <p:sldId xmlns:r="http://schemas.openxmlformats.org/officeDocument/2006/relationships" id="259" r:id="Rd10d275e4a9047bf"/>
    <p:sldId xmlns:r="http://schemas.openxmlformats.org/officeDocument/2006/relationships" id="260" r:id="R5c3db5280a36400d"/>
    <p:sldId xmlns:r="http://schemas.openxmlformats.org/officeDocument/2006/relationships" id="261" r:id="R7d2057bd3f25461d"/>
    <p:sldId xmlns:r="http://schemas.openxmlformats.org/officeDocument/2006/relationships" id="262" r:id="R507d6f2a432b42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740540373b46d7" /><Relationship Type="http://schemas.openxmlformats.org/officeDocument/2006/relationships/slide" Target="/ppt/slides/slide1.xml" Id="R08cdfbc2f6d344c4" /><Relationship Type="http://schemas.openxmlformats.org/officeDocument/2006/relationships/slide" Target="/ppt/slides/slide2.xml" Id="R5982c02468544c8b" /><Relationship Type="http://schemas.openxmlformats.org/officeDocument/2006/relationships/slide" Target="/ppt/slides/slide3.xml" Id="R9fcb71a8ddcc42dc" /><Relationship Type="http://schemas.openxmlformats.org/officeDocument/2006/relationships/slide" Target="/ppt/slides/slide4.xml" Id="Rd10d275e4a9047bf" /><Relationship Type="http://schemas.openxmlformats.org/officeDocument/2006/relationships/slide" Target="/ppt/slides/slide5.xml" Id="R5c3db5280a36400d" /><Relationship Type="http://schemas.openxmlformats.org/officeDocument/2006/relationships/slide" Target="/ppt/slides/slide6.xml" Id="R7d2057bd3f25461d" /><Relationship Type="http://schemas.openxmlformats.org/officeDocument/2006/relationships/slide" Target="/ppt/slides/slide7.xml" Id="R507d6f2a432b42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1df457ccb345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244be765045a7" /><Relationship Type="http://schemas.openxmlformats.org/officeDocument/2006/relationships/theme" Target="/ppt/slideMasters/theme/theme1.xml" Id="R4386d12841534b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0244be765045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5f019ae0d44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48893b39c4b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b8a0c851843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7e8287e9a4b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182cf5d6546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7294efb934a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75a1dba9e4b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EVJEN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REVISJON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7 533 850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2 267 645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1 791 912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3 054 926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Stangsgate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55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post@evjenrevisjon.no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www.evjenrevisjon.no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915 638 384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