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20a0770a2f4b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b6d3cde87a48f4"/>
  </p:sldMasterIdLst>
  <p:sldIdLst>
    <p:sldId xmlns:r="http://schemas.openxmlformats.org/officeDocument/2006/relationships" id="256" r:id="R95d5eb96e6e345c0"/>
    <p:sldId xmlns:r="http://schemas.openxmlformats.org/officeDocument/2006/relationships" id="257" r:id="Re8508e2cf9644c11"/>
    <p:sldId xmlns:r="http://schemas.openxmlformats.org/officeDocument/2006/relationships" id="258" r:id="R36affc612c4e4afa"/>
    <p:sldId xmlns:r="http://schemas.openxmlformats.org/officeDocument/2006/relationships" id="259" r:id="Rd909c5b8264043c3"/>
    <p:sldId xmlns:r="http://schemas.openxmlformats.org/officeDocument/2006/relationships" id="260" r:id="R151b9233f1af42f5"/>
    <p:sldId xmlns:r="http://schemas.openxmlformats.org/officeDocument/2006/relationships" id="261" r:id="Rcdf222e73c2f46f9"/>
    <p:sldId xmlns:r="http://schemas.openxmlformats.org/officeDocument/2006/relationships" id="262" r:id="R25dacda3f4c540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6d3cde87a48f4" /><Relationship Type="http://schemas.openxmlformats.org/officeDocument/2006/relationships/slide" Target="/ppt/slides/slide1.xml" Id="R95d5eb96e6e345c0" /><Relationship Type="http://schemas.openxmlformats.org/officeDocument/2006/relationships/slide" Target="/ppt/slides/slide2.xml" Id="Re8508e2cf9644c11" /><Relationship Type="http://schemas.openxmlformats.org/officeDocument/2006/relationships/slide" Target="/ppt/slides/slide3.xml" Id="R36affc612c4e4afa" /><Relationship Type="http://schemas.openxmlformats.org/officeDocument/2006/relationships/slide" Target="/ppt/slides/slide4.xml" Id="Rd909c5b8264043c3" /><Relationship Type="http://schemas.openxmlformats.org/officeDocument/2006/relationships/slide" Target="/ppt/slides/slide5.xml" Id="R151b9233f1af42f5" /><Relationship Type="http://schemas.openxmlformats.org/officeDocument/2006/relationships/slide" Target="/ppt/slides/slide6.xml" Id="Rcdf222e73c2f46f9" /><Relationship Type="http://schemas.openxmlformats.org/officeDocument/2006/relationships/slide" Target="/ppt/slides/slide7.xml" Id="R25dacda3f4c540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dd5441a574c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ad98a90dd4d3d" /><Relationship Type="http://schemas.openxmlformats.org/officeDocument/2006/relationships/theme" Target="/ppt/slideMasters/theme/theme1.xml" Id="R8e58de3275df4e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8ad98a90dd4d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1b5cb9f9e4d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9c3a92b1f49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d943e263a4c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af436c09540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53db937da44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3c4cf63bd47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fb2b01e9844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21 896 868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−20 632 899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−20 211 030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123 526 898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852 652 538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24SEVEN OFFICE ACCOUNTING HOLDING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EIDAGUN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ERGO FINANS AS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DRÅB HOLDING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HARAMBEE CONSULTING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915 612 792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