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87fbd9e48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09e2a73e34c4c"/>
  </p:sldMasterIdLst>
  <p:sldIdLst>
    <p:sldId xmlns:r="http://schemas.openxmlformats.org/officeDocument/2006/relationships" id="256" r:id="R4f31251a2889456b"/>
    <p:sldId xmlns:r="http://schemas.openxmlformats.org/officeDocument/2006/relationships" id="257" r:id="R2ab4b0c49ffc4a1a"/>
    <p:sldId xmlns:r="http://schemas.openxmlformats.org/officeDocument/2006/relationships" id="258" r:id="Ra8ca0be4e39f4c1d"/>
    <p:sldId xmlns:r="http://schemas.openxmlformats.org/officeDocument/2006/relationships" id="259" r:id="R9ba3637f42474add"/>
    <p:sldId xmlns:r="http://schemas.openxmlformats.org/officeDocument/2006/relationships" id="260" r:id="Rb50486b7dd014e9f"/>
    <p:sldId xmlns:r="http://schemas.openxmlformats.org/officeDocument/2006/relationships" id="261" r:id="Rd011cc9c54044411"/>
    <p:sldId xmlns:r="http://schemas.openxmlformats.org/officeDocument/2006/relationships" id="262" r:id="R60fa2a47590c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09e2a73e34c4c" /><Relationship Type="http://schemas.openxmlformats.org/officeDocument/2006/relationships/slide" Target="/ppt/slides/slide1.xml" Id="R4f31251a2889456b" /><Relationship Type="http://schemas.openxmlformats.org/officeDocument/2006/relationships/slide" Target="/ppt/slides/slide2.xml" Id="R2ab4b0c49ffc4a1a" /><Relationship Type="http://schemas.openxmlformats.org/officeDocument/2006/relationships/slide" Target="/ppt/slides/slide3.xml" Id="Ra8ca0be4e39f4c1d" /><Relationship Type="http://schemas.openxmlformats.org/officeDocument/2006/relationships/slide" Target="/ppt/slides/slide4.xml" Id="R9ba3637f42474add" /><Relationship Type="http://schemas.openxmlformats.org/officeDocument/2006/relationships/slide" Target="/ppt/slides/slide5.xml" Id="Rb50486b7dd014e9f" /><Relationship Type="http://schemas.openxmlformats.org/officeDocument/2006/relationships/slide" Target="/ppt/slides/slide6.xml" Id="Rd011cc9c54044411" /><Relationship Type="http://schemas.openxmlformats.org/officeDocument/2006/relationships/slide" Target="/ppt/slides/slide7.xml" Id="R60fa2a47590c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c0672a966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c03c15a349c3" /><Relationship Type="http://schemas.openxmlformats.org/officeDocument/2006/relationships/theme" Target="/ppt/slideMasters/theme/theme1.xml" Id="R0cd6ddd76660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dc03c15a3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ade8be9c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ee20126a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d872bb11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b6196018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452d4074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2532ec15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2f63fce7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AAGE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NICOLAI NILSEN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NILSEN RANNESTAD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