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b02bb469d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d769f8d64d4d9e"/>
  </p:sldMasterIdLst>
  <p:sldIdLst>
    <p:sldId xmlns:r="http://schemas.openxmlformats.org/officeDocument/2006/relationships" id="256" r:id="R307cda61d1714453"/>
    <p:sldId xmlns:r="http://schemas.openxmlformats.org/officeDocument/2006/relationships" id="257" r:id="Rafdfb9f61dd64135"/>
    <p:sldId xmlns:r="http://schemas.openxmlformats.org/officeDocument/2006/relationships" id="258" r:id="R471cd6b0d75a4d86"/>
    <p:sldId xmlns:r="http://schemas.openxmlformats.org/officeDocument/2006/relationships" id="259" r:id="Ra3a4e9980d3d498b"/>
    <p:sldId xmlns:r="http://schemas.openxmlformats.org/officeDocument/2006/relationships" id="260" r:id="R8f053a9c23b7447e"/>
    <p:sldId xmlns:r="http://schemas.openxmlformats.org/officeDocument/2006/relationships" id="261" r:id="R54e7dba87c3046e8"/>
    <p:sldId xmlns:r="http://schemas.openxmlformats.org/officeDocument/2006/relationships" id="262" r:id="Rb3742495e17744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769f8d64d4d9e" /><Relationship Type="http://schemas.openxmlformats.org/officeDocument/2006/relationships/slide" Target="/ppt/slides/slide1.xml" Id="R307cda61d1714453" /><Relationship Type="http://schemas.openxmlformats.org/officeDocument/2006/relationships/slide" Target="/ppt/slides/slide2.xml" Id="Rafdfb9f61dd64135" /><Relationship Type="http://schemas.openxmlformats.org/officeDocument/2006/relationships/slide" Target="/ppt/slides/slide3.xml" Id="R471cd6b0d75a4d86" /><Relationship Type="http://schemas.openxmlformats.org/officeDocument/2006/relationships/slide" Target="/ppt/slides/slide4.xml" Id="Ra3a4e9980d3d498b" /><Relationship Type="http://schemas.openxmlformats.org/officeDocument/2006/relationships/slide" Target="/ppt/slides/slide5.xml" Id="R8f053a9c23b7447e" /><Relationship Type="http://schemas.openxmlformats.org/officeDocument/2006/relationships/slide" Target="/ppt/slides/slide6.xml" Id="R54e7dba87c3046e8" /><Relationship Type="http://schemas.openxmlformats.org/officeDocument/2006/relationships/slide" Target="/ppt/slides/slide7.xml" Id="Rb3742495e17744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3e589b9e4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25ccf2d914b51" /><Relationship Type="http://schemas.openxmlformats.org/officeDocument/2006/relationships/theme" Target="/ppt/slideMasters/theme/theme1.xml" Id="R065f91aa75d44e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625ccf2d914b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eb3e8a6c6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0ba6e4ae4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fb60fdbe4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1e284e1374c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62421aa5545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858a88f25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42d843949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159 220 000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59,0 %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 –  41,0 %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 Margrittsv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