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7052d5dba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be4a3748a417c"/>
  </p:sldMasterIdLst>
  <p:sldIdLst>
    <p:sldId xmlns:r="http://schemas.openxmlformats.org/officeDocument/2006/relationships" id="256" r:id="R9af333d15b2b489e"/>
    <p:sldId xmlns:r="http://schemas.openxmlformats.org/officeDocument/2006/relationships" id="257" r:id="R42435e67b3144daf"/>
    <p:sldId xmlns:r="http://schemas.openxmlformats.org/officeDocument/2006/relationships" id="258" r:id="Rd69ca102727f4473"/>
    <p:sldId xmlns:r="http://schemas.openxmlformats.org/officeDocument/2006/relationships" id="259" r:id="Ra735609f53d3446d"/>
    <p:sldId xmlns:r="http://schemas.openxmlformats.org/officeDocument/2006/relationships" id="260" r:id="Rc7601b5c05984502"/>
    <p:sldId xmlns:r="http://schemas.openxmlformats.org/officeDocument/2006/relationships" id="261" r:id="Rf1e43525ac8f45d2"/>
    <p:sldId xmlns:r="http://schemas.openxmlformats.org/officeDocument/2006/relationships" id="262" r:id="Ra945907cb1de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be4a3748a417c" /><Relationship Type="http://schemas.openxmlformats.org/officeDocument/2006/relationships/slide" Target="/ppt/slides/slide1.xml" Id="R9af333d15b2b489e" /><Relationship Type="http://schemas.openxmlformats.org/officeDocument/2006/relationships/slide" Target="/ppt/slides/slide2.xml" Id="R42435e67b3144daf" /><Relationship Type="http://schemas.openxmlformats.org/officeDocument/2006/relationships/slide" Target="/ppt/slides/slide3.xml" Id="Rd69ca102727f4473" /><Relationship Type="http://schemas.openxmlformats.org/officeDocument/2006/relationships/slide" Target="/ppt/slides/slide4.xml" Id="Ra735609f53d3446d" /><Relationship Type="http://schemas.openxmlformats.org/officeDocument/2006/relationships/slide" Target="/ppt/slides/slide5.xml" Id="Rc7601b5c05984502" /><Relationship Type="http://schemas.openxmlformats.org/officeDocument/2006/relationships/slide" Target="/ppt/slides/slide6.xml" Id="Rf1e43525ac8f45d2" /><Relationship Type="http://schemas.openxmlformats.org/officeDocument/2006/relationships/slide" Target="/ppt/slides/slide7.xml" Id="Ra945907cb1de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8a1439365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1bad0a254dd6" /><Relationship Type="http://schemas.openxmlformats.org/officeDocument/2006/relationships/theme" Target="/ppt/slideMasters/theme/theme1.xml" Id="Rd02a617c600f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01bad0a25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d570d6d8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b7c6e67c4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e8cc1b775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f52bfc5e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b42944a7f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dd22c929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f68d671fe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