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4b8ff63cb94a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b18684fee64ec4"/>
  </p:sldMasterIdLst>
  <p:sldIdLst>
    <p:sldId xmlns:r="http://schemas.openxmlformats.org/officeDocument/2006/relationships" id="256" r:id="R7815ff3d274541a1"/>
    <p:sldId xmlns:r="http://schemas.openxmlformats.org/officeDocument/2006/relationships" id="257" r:id="Rd167c686e5874888"/>
    <p:sldId xmlns:r="http://schemas.openxmlformats.org/officeDocument/2006/relationships" id="258" r:id="R08c2edac1b6d49c3"/>
    <p:sldId xmlns:r="http://schemas.openxmlformats.org/officeDocument/2006/relationships" id="259" r:id="R898277dc7c834131"/>
    <p:sldId xmlns:r="http://schemas.openxmlformats.org/officeDocument/2006/relationships" id="260" r:id="R5d7294b3f73f4431"/>
    <p:sldId xmlns:r="http://schemas.openxmlformats.org/officeDocument/2006/relationships" id="261" r:id="Rdf1677cfe0e04364"/>
    <p:sldId xmlns:r="http://schemas.openxmlformats.org/officeDocument/2006/relationships" id="262" r:id="R480291eed9914b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18684fee64ec4" /><Relationship Type="http://schemas.openxmlformats.org/officeDocument/2006/relationships/slide" Target="/ppt/slides/slide1.xml" Id="R7815ff3d274541a1" /><Relationship Type="http://schemas.openxmlformats.org/officeDocument/2006/relationships/slide" Target="/ppt/slides/slide2.xml" Id="Rd167c686e5874888" /><Relationship Type="http://schemas.openxmlformats.org/officeDocument/2006/relationships/slide" Target="/ppt/slides/slide3.xml" Id="R08c2edac1b6d49c3" /><Relationship Type="http://schemas.openxmlformats.org/officeDocument/2006/relationships/slide" Target="/ppt/slides/slide4.xml" Id="R898277dc7c834131" /><Relationship Type="http://schemas.openxmlformats.org/officeDocument/2006/relationships/slide" Target="/ppt/slides/slide5.xml" Id="R5d7294b3f73f4431" /><Relationship Type="http://schemas.openxmlformats.org/officeDocument/2006/relationships/slide" Target="/ppt/slides/slide6.xml" Id="Rdf1677cfe0e04364" /><Relationship Type="http://schemas.openxmlformats.org/officeDocument/2006/relationships/slide" Target="/ppt/slides/slide7.xml" Id="R480291eed9914b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faaa072144b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090fedb234310" /><Relationship Type="http://schemas.openxmlformats.org/officeDocument/2006/relationships/theme" Target="/ppt/slideMasters/theme/theme1.xml" Id="R2af79e2c450d48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a090fedb23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2eca559ea45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0008e7f054e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f5003eb88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49af5cc0a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03be3d4b14c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28284cbc24e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c0ef5449c48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CR1.NO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CR1.NO AS ble etablert [år] og holder til i Kabelvåg.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10 095 955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7 260 413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19 653 271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 EGIL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Vognmannsløkka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8310 Kabelvåg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egil@cr1.no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915 574 858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