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1ad466cf2545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a63a4b8c4d49ed"/>
  </p:sldMasterIdLst>
  <p:sldIdLst>
    <p:sldId xmlns:r="http://schemas.openxmlformats.org/officeDocument/2006/relationships" id="256" r:id="R48ac64b1d0cb4ea9"/>
    <p:sldId xmlns:r="http://schemas.openxmlformats.org/officeDocument/2006/relationships" id="257" r:id="R3b62226d251b43e6"/>
    <p:sldId xmlns:r="http://schemas.openxmlformats.org/officeDocument/2006/relationships" id="258" r:id="R3785261b57e3416e"/>
    <p:sldId xmlns:r="http://schemas.openxmlformats.org/officeDocument/2006/relationships" id="259" r:id="Rbfd79c5fe22b4730"/>
    <p:sldId xmlns:r="http://schemas.openxmlformats.org/officeDocument/2006/relationships" id="260" r:id="R32bcb3df5d974621"/>
    <p:sldId xmlns:r="http://schemas.openxmlformats.org/officeDocument/2006/relationships" id="261" r:id="Raf25b5b578564b81"/>
    <p:sldId xmlns:r="http://schemas.openxmlformats.org/officeDocument/2006/relationships" id="262" r:id="Rd8759456dcce46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63a4b8c4d49ed" /><Relationship Type="http://schemas.openxmlformats.org/officeDocument/2006/relationships/slide" Target="/ppt/slides/slide1.xml" Id="R48ac64b1d0cb4ea9" /><Relationship Type="http://schemas.openxmlformats.org/officeDocument/2006/relationships/slide" Target="/ppt/slides/slide2.xml" Id="R3b62226d251b43e6" /><Relationship Type="http://schemas.openxmlformats.org/officeDocument/2006/relationships/slide" Target="/ppt/slides/slide3.xml" Id="R3785261b57e3416e" /><Relationship Type="http://schemas.openxmlformats.org/officeDocument/2006/relationships/slide" Target="/ppt/slides/slide4.xml" Id="Rbfd79c5fe22b4730" /><Relationship Type="http://schemas.openxmlformats.org/officeDocument/2006/relationships/slide" Target="/ppt/slides/slide5.xml" Id="R32bcb3df5d974621" /><Relationship Type="http://schemas.openxmlformats.org/officeDocument/2006/relationships/slide" Target="/ppt/slides/slide6.xml" Id="Raf25b5b578564b81" /><Relationship Type="http://schemas.openxmlformats.org/officeDocument/2006/relationships/slide" Target="/ppt/slides/slide7.xml" Id="Rd8759456dcce46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17fb7be734b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6388c4bd94451" /><Relationship Type="http://schemas.openxmlformats.org/officeDocument/2006/relationships/theme" Target="/ppt/slideMasters/theme/theme1.xml" Id="R0cd3cb28d6334b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f6388c4bd944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a6efa010342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3adac716548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185de70144e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6f6f568be44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ab72592104b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b50ca99a64e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70d56cb0248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PROVIA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AANNØ VEBJØRN NILS VEUM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Stadsnesvegen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tore.havnegjerde@rema.no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915 566 235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